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88" r:id="rId2"/>
  </p:sldMasterIdLst>
  <p:notesMasterIdLst>
    <p:notesMasterId r:id="rId42"/>
  </p:notesMasterIdLst>
  <p:handoutMasterIdLst>
    <p:handoutMasterId r:id="rId43"/>
  </p:handoutMasterIdLst>
  <p:sldIdLst>
    <p:sldId id="258" r:id="rId3"/>
    <p:sldId id="793" r:id="rId4"/>
    <p:sldId id="763" r:id="rId5"/>
    <p:sldId id="732" r:id="rId6"/>
    <p:sldId id="734" r:id="rId7"/>
    <p:sldId id="806" r:id="rId8"/>
    <p:sldId id="575" r:id="rId9"/>
    <p:sldId id="263" r:id="rId10"/>
    <p:sldId id="737" r:id="rId11"/>
    <p:sldId id="747" r:id="rId12"/>
    <p:sldId id="742" r:id="rId13"/>
    <p:sldId id="748" r:id="rId14"/>
    <p:sldId id="736" r:id="rId15"/>
    <p:sldId id="741" r:id="rId16"/>
    <p:sldId id="757" r:id="rId17"/>
    <p:sldId id="264" r:id="rId18"/>
    <p:sldId id="750" r:id="rId19"/>
    <p:sldId id="751" r:id="rId20"/>
    <p:sldId id="752" r:id="rId21"/>
    <p:sldId id="265" r:id="rId22"/>
    <p:sldId id="266" r:id="rId23"/>
    <p:sldId id="754" r:id="rId24"/>
    <p:sldId id="270" r:id="rId25"/>
    <p:sldId id="795" r:id="rId26"/>
    <p:sldId id="796" r:id="rId27"/>
    <p:sldId id="797" r:id="rId28"/>
    <p:sldId id="798" r:id="rId29"/>
    <p:sldId id="280" r:id="rId30"/>
    <p:sldId id="799" r:id="rId31"/>
    <p:sldId id="276" r:id="rId32"/>
    <p:sldId id="278" r:id="rId33"/>
    <p:sldId id="800" r:id="rId34"/>
    <p:sldId id="801" r:id="rId35"/>
    <p:sldId id="805" r:id="rId36"/>
    <p:sldId id="282" r:id="rId37"/>
    <p:sldId id="723" r:id="rId38"/>
    <p:sldId id="802" r:id="rId39"/>
    <p:sldId id="803" r:id="rId40"/>
    <p:sldId id="804" r:id="rId41"/>
  </p:sldIdLst>
  <p:sldSz cx="12192000" cy="6858000"/>
  <p:notesSz cx="7023100" cy="9309100"/>
  <p:embeddedFontLst>
    <p:embeddedFont>
      <p:font typeface="Calibri" panose="020F0502020204030204" pitchFamily="34" charset="0"/>
      <p:regular r:id="rId44"/>
      <p:bold r:id="rId45"/>
      <p:italic r:id="rId46"/>
      <p:boldItalic r:id="rId47"/>
    </p:embeddedFont>
    <p:embeddedFont>
      <p:font typeface="Georgia" panose="02040502050405020303" pitchFamily="18" charset="0"/>
      <p:regular r:id="rId48"/>
      <p:bold r:id="rId49"/>
      <p:italic r:id="rId50"/>
      <p:boldItalic r:id="rId51"/>
    </p:embeddedFont>
  </p:embeddedFontLst>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74CF"/>
    <a:srgbClr val="0C2D83"/>
    <a:srgbClr val="DDA0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4E691D-F3F5-46C5-AB0A-52D4C575B782}" v="283" dt="2022-10-04T04:20:22.9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43" autoAdjust="0"/>
    <p:restoredTop sz="94570" autoAdjust="0"/>
  </p:normalViewPr>
  <p:slideViewPr>
    <p:cSldViewPr snapToGrid="0">
      <p:cViewPr varScale="1">
        <p:scale>
          <a:sx n="62" d="100"/>
          <a:sy n="62" d="100"/>
        </p:scale>
        <p:origin x="576" y="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8" d="100"/>
        <a:sy n="78" d="100"/>
      </p:scale>
      <p:origin x="0" y="-7596"/>
    </p:cViewPr>
  </p:sorterViewPr>
  <p:notesViewPr>
    <p:cSldViewPr snapToGrid="0">
      <p:cViewPr>
        <p:scale>
          <a:sx n="144" d="100"/>
          <a:sy n="144" d="100"/>
        </p:scale>
        <p:origin x="608" y="-12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6.fntdata"/><Relationship Id="rId57" Type="http://schemas.microsoft.com/office/2016/11/relationships/changesInfo" Target="changesInfos/changesInfo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fntdata"/><Relationship Id="rId52"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dderman, Jenny (CTR)" userId="738dbd4c-a738-4f2c-b949-069c804e894f" providerId="ADAL" clId="{E84E691D-F3F5-46C5-AB0A-52D4C575B782}"/>
    <pc:docChg chg="custSel addSld delSld modSld">
      <pc:chgData name="Hedderman, Jenny (CTR)" userId="738dbd4c-a738-4f2c-b949-069c804e894f" providerId="ADAL" clId="{E84E691D-F3F5-46C5-AB0A-52D4C575B782}" dt="2022-10-04T04:20:22.974" v="416"/>
      <pc:docMkLst>
        <pc:docMk/>
      </pc:docMkLst>
      <pc:sldChg chg="modSp mod">
        <pc:chgData name="Hedderman, Jenny (CTR)" userId="738dbd4c-a738-4f2c-b949-069c804e894f" providerId="ADAL" clId="{E84E691D-F3F5-46C5-AB0A-52D4C575B782}" dt="2022-10-04T04:01:12.971" v="184" actId="21"/>
        <pc:sldMkLst>
          <pc:docMk/>
          <pc:sldMk cId="1105281775" sldId="258"/>
        </pc:sldMkLst>
        <pc:spChg chg="mod">
          <ac:chgData name="Hedderman, Jenny (CTR)" userId="738dbd4c-a738-4f2c-b949-069c804e894f" providerId="ADAL" clId="{E84E691D-F3F5-46C5-AB0A-52D4C575B782}" dt="2022-10-04T04:01:12.971" v="184" actId="21"/>
          <ac:spMkLst>
            <pc:docMk/>
            <pc:sldMk cId="1105281775" sldId="258"/>
            <ac:spMk id="2" creationId="{F6481E7A-A136-4211-8C5F-62801942C7F5}"/>
          </ac:spMkLst>
        </pc:spChg>
      </pc:sldChg>
      <pc:sldChg chg="modSp mod">
        <pc:chgData name="Hedderman, Jenny (CTR)" userId="738dbd4c-a738-4f2c-b949-069c804e894f" providerId="ADAL" clId="{E84E691D-F3F5-46C5-AB0A-52D4C575B782}" dt="2022-10-04T03:19:41.115" v="129" actId="20577"/>
        <pc:sldMkLst>
          <pc:docMk/>
          <pc:sldMk cId="1267286868" sldId="270"/>
        </pc:sldMkLst>
        <pc:spChg chg="mod">
          <ac:chgData name="Hedderman, Jenny (CTR)" userId="738dbd4c-a738-4f2c-b949-069c804e894f" providerId="ADAL" clId="{E84E691D-F3F5-46C5-AB0A-52D4C575B782}" dt="2022-10-04T03:19:41.115" v="129" actId="20577"/>
          <ac:spMkLst>
            <pc:docMk/>
            <pc:sldMk cId="1267286868" sldId="270"/>
            <ac:spMk id="2" creationId="{0134AC67-C76E-13AF-FC71-C614416B85EF}"/>
          </ac:spMkLst>
        </pc:spChg>
        <pc:spChg chg="mod">
          <ac:chgData name="Hedderman, Jenny (CTR)" userId="738dbd4c-a738-4f2c-b949-069c804e894f" providerId="ADAL" clId="{E84E691D-F3F5-46C5-AB0A-52D4C575B782}" dt="2022-10-04T03:14:07.996" v="28" actId="20577"/>
          <ac:spMkLst>
            <pc:docMk/>
            <pc:sldMk cId="1267286868" sldId="270"/>
            <ac:spMk id="3" creationId="{79D04E10-67FA-B1CC-8794-92BE932A6E49}"/>
          </ac:spMkLst>
        </pc:spChg>
      </pc:sldChg>
      <pc:sldChg chg="addSp delSp modSp mod">
        <pc:chgData name="Hedderman, Jenny (CTR)" userId="738dbd4c-a738-4f2c-b949-069c804e894f" providerId="ADAL" clId="{E84E691D-F3F5-46C5-AB0A-52D4C575B782}" dt="2022-10-04T04:16:33.516" v="408" actId="20577"/>
        <pc:sldMkLst>
          <pc:docMk/>
          <pc:sldMk cId="739455349" sldId="276"/>
        </pc:sldMkLst>
        <pc:spChg chg="mod">
          <ac:chgData name="Hedderman, Jenny (CTR)" userId="738dbd4c-a738-4f2c-b949-069c804e894f" providerId="ADAL" clId="{E84E691D-F3F5-46C5-AB0A-52D4C575B782}" dt="2022-10-04T04:16:33.516" v="408" actId="20577"/>
          <ac:spMkLst>
            <pc:docMk/>
            <pc:sldMk cId="739455349" sldId="276"/>
            <ac:spMk id="3" creationId="{A28315C5-8695-93D2-2281-27CA8B440782}"/>
          </ac:spMkLst>
        </pc:spChg>
        <pc:picChg chg="add mod">
          <ac:chgData name="Hedderman, Jenny (CTR)" userId="738dbd4c-a738-4f2c-b949-069c804e894f" providerId="ADAL" clId="{E84E691D-F3F5-46C5-AB0A-52D4C575B782}" dt="2022-10-04T02:58:07.703" v="20"/>
          <ac:picMkLst>
            <pc:docMk/>
            <pc:sldMk cId="739455349" sldId="276"/>
            <ac:picMk id="4" creationId="{DB739384-170C-52A6-9609-89EB5F54D4C9}"/>
          </ac:picMkLst>
        </pc:picChg>
        <pc:picChg chg="del">
          <ac:chgData name="Hedderman, Jenny (CTR)" userId="738dbd4c-a738-4f2c-b949-069c804e894f" providerId="ADAL" clId="{E84E691D-F3F5-46C5-AB0A-52D4C575B782}" dt="2022-10-04T02:57:59.373" v="19" actId="21"/>
          <ac:picMkLst>
            <pc:docMk/>
            <pc:sldMk cId="739455349" sldId="276"/>
            <ac:picMk id="10" creationId="{AC4D70F6-4D8D-179C-31F8-18E791647662}"/>
          </ac:picMkLst>
        </pc:picChg>
      </pc:sldChg>
      <pc:sldChg chg="addSp delSp modSp mod">
        <pc:chgData name="Hedderman, Jenny (CTR)" userId="738dbd4c-a738-4f2c-b949-069c804e894f" providerId="ADAL" clId="{E84E691D-F3F5-46C5-AB0A-52D4C575B782}" dt="2022-10-04T04:09:40.262" v="381" actId="21"/>
        <pc:sldMkLst>
          <pc:docMk/>
          <pc:sldMk cId="3128509710" sldId="278"/>
        </pc:sldMkLst>
        <pc:spChg chg="mod">
          <ac:chgData name="Hedderman, Jenny (CTR)" userId="738dbd4c-a738-4f2c-b949-069c804e894f" providerId="ADAL" clId="{E84E691D-F3F5-46C5-AB0A-52D4C575B782}" dt="2022-10-04T04:09:40.262" v="381" actId="21"/>
          <ac:spMkLst>
            <pc:docMk/>
            <pc:sldMk cId="3128509710" sldId="278"/>
            <ac:spMk id="12" creationId="{070B018E-F1F3-75D9-F600-DF854D534291}"/>
          </ac:spMkLst>
        </pc:spChg>
        <pc:picChg chg="add mod">
          <ac:chgData name="Hedderman, Jenny (CTR)" userId="738dbd4c-a738-4f2c-b949-069c804e894f" providerId="ADAL" clId="{E84E691D-F3F5-46C5-AB0A-52D4C575B782}" dt="2022-10-04T02:58:44.501" v="23"/>
          <ac:picMkLst>
            <pc:docMk/>
            <pc:sldMk cId="3128509710" sldId="278"/>
            <ac:picMk id="3" creationId="{BB074E5B-2AEB-00A8-6BD3-6FCC40ABE9BA}"/>
          </ac:picMkLst>
        </pc:picChg>
        <pc:picChg chg="del">
          <ac:chgData name="Hedderman, Jenny (CTR)" userId="738dbd4c-a738-4f2c-b949-069c804e894f" providerId="ADAL" clId="{E84E691D-F3F5-46C5-AB0A-52D4C575B782}" dt="2022-10-04T02:58:32.062" v="21" actId="478"/>
          <ac:picMkLst>
            <pc:docMk/>
            <pc:sldMk cId="3128509710" sldId="278"/>
            <ac:picMk id="13" creationId="{F5E7EAF8-6210-261A-96CD-7FFE7984CB31}"/>
          </ac:picMkLst>
        </pc:picChg>
      </pc:sldChg>
      <pc:sldChg chg="modAnim">
        <pc:chgData name="Hedderman, Jenny (CTR)" userId="738dbd4c-a738-4f2c-b949-069c804e894f" providerId="ADAL" clId="{E84E691D-F3F5-46C5-AB0A-52D4C575B782}" dt="2022-10-04T04:19:21.115" v="412"/>
        <pc:sldMkLst>
          <pc:docMk/>
          <pc:sldMk cId="714820615" sldId="282"/>
        </pc:sldMkLst>
      </pc:sldChg>
      <pc:sldChg chg="modAnim">
        <pc:chgData name="Hedderman, Jenny (CTR)" userId="738dbd4c-a738-4f2c-b949-069c804e894f" providerId="ADAL" clId="{E84E691D-F3F5-46C5-AB0A-52D4C575B782}" dt="2022-10-04T02:51:20.328" v="6"/>
        <pc:sldMkLst>
          <pc:docMk/>
          <pc:sldMk cId="76075920" sldId="575"/>
        </pc:sldMkLst>
      </pc:sldChg>
      <pc:sldChg chg="modAnim">
        <pc:chgData name="Hedderman, Jenny (CTR)" userId="738dbd4c-a738-4f2c-b949-069c804e894f" providerId="ADAL" clId="{E84E691D-F3F5-46C5-AB0A-52D4C575B782}" dt="2022-10-04T03:24:17.158" v="158"/>
        <pc:sldMkLst>
          <pc:docMk/>
          <pc:sldMk cId="1937996456" sldId="723"/>
        </pc:sldMkLst>
      </pc:sldChg>
      <pc:sldChg chg="modAnim">
        <pc:chgData name="Hedderman, Jenny (CTR)" userId="738dbd4c-a738-4f2c-b949-069c804e894f" providerId="ADAL" clId="{E84E691D-F3F5-46C5-AB0A-52D4C575B782}" dt="2022-10-04T02:50:30.205" v="3"/>
        <pc:sldMkLst>
          <pc:docMk/>
          <pc:sldMk cId="2403657117" sldId="732"/>
        </pc:sldMkLst>
      </pc:sldChg>
      <pc:sldChg chg="del modAnim">
        <pc:chgData name="Hedderman, Jenny (CTR)" userId="738dbd4c-a738-4f2c-b949-069c804e894f" providerId="ADAL" clId="{E84E691D-F3F5-46C5-AB0A-52D4C575B782}" dt="2022-10-04T03:17:51.089" v="113" actId="47"/>
        <pc:sldMkLst>
          <pc:docMk/>
          <pc:sldMk cId="3822617614" sldId="733"/>
        </pc:sldMkLst>
      </pc:sldChg>
      <pc:sldChg chg="modAnim">
        <pc:chgData name="Hedderman, Jenny (CTR)" userId="738dbd4c-a738-4f2c-b949-069c804e894f" providerId="ADAL" clId="{E84E691D-F3F5-46C5-AB0A-52D4C575B782}" dt="2022-10-04T02:50:48.814" v="4"/>
        <pc:sldMkLst>
          <pc:docMk/>
          <pc:sldMk cId="2345036174" sldId="734"/>
        </pc:sldMkLst>
      </pc:sldChg>
      <pc:sldChg chg="modAnim">
        <pc:chgData name="Hedderman, Jenny (CTR)" userId="738dbd4c-a738-4f2c-b949-069c804e894f" providerId="ADAL" clId="{E84E691D-F3F5-46C5-AB0A-52D4C575B782}" dt="2022-10-04T04:20:14.358" v="415"/>
        <pc:sldMkLst>
          <pc:docMk/>
          <pc:sldMk cId="2550732718" sldId="736"/>
        </pc:sldMkLst>
      </pc:sldChg>
      <pc:sldChg chg="modAnim">
        <pc:chgData name="Hedderman, Jenny (CTR)" userId="738dbd4c-a738-4f2c-b949-069c804e894f" providerId="ADAL" clId="{E84E691D-F3F5-46C5-AB0A-52D4C575B782}" dt="2022-10-04T04:19:55.396" v="413"/>
        <pc:sldMkLst>
          <pc:docMk/>
          <pc:sldMk cId="1208848309" sldId="737"/>
        </pc:sldMkLst>
      </pc:sldChg>
      <pc:sldChg chg="modAnim">
        <pc:chgData name="Hedderman, Jenny (CTR)" userId="738dbd4c-a738-4f2c-b949-069c804e894f" providerId="ADAL" clId="{E84E691D-F3F5-46C5-AB0A-52D4C575B782}" dt="2022-10-04T04:20:04.790" v="414"/>
        <pc:sldMkLst>
          <pc:docMk/>
          <pc:sldMk cId="282822349" sldId="742"/>
        </pc:sldMkLst>
      </pc:sldChg>
      <pc:sldChg chg="modAnim">
        <pc:chgData name="Hedderman, Jenny (CTR)" userId="738dbd4c-a738-4f2c-b949-069c804e894f" providerId="ADAL" clId="{E84E691D-F3F5-46C5-AB0A-52D4C575B782}" dt="2022-10-04T02:51:56.283" v="7"/>
        <pc:sldMkLst>
          <pc:docMk/>
          <pc:sldMk cId="3827048179" sldId="747"/>
        </pc:sldMkLst>
      </pc:sldChg>
      <pc:sldChg chg="modSp modAnim">
        <pc:chgData name="Hedderman, Jenny (CTR)" userId="738dbd4c-a738-4f2c-b949-069c804e894f" providerId="ADAL" clId="{E84E691D-F3F5-46C5-AB0A-52D4C575B782}" dt="2022-10-04T02:53:39.474" v="11"/>
        <pc:sldMkLst>
          <pc:docMk/>
          <pc:sldMk cId="2962841183" sldId="751"/>
        </pc:sldMkLst>
        <pc:spChg chg="mod">
          <ac:chgData name="Hedderman, Jenny (CTR)" userId="738dbd4c-a738-4f2c-b949-069c804e894f" providerId="ADAL" clId="{E84E691D-F3F5-46C5-AB0A-52D4C575B782}" dt="2022-10-04T02:53:27.705" v="10" actId="15"/>
          <ac:spMkLst>
            <pc:docMk/>
            <pc:sldMk cId="2962841183" sldId="751"/>
            <ac:spMk id="3" creationId="{134533C2-3A60-3161-7676-8E6D3F4A2EDD}"/>
          </ac:spMkLst>
        </pc:spChg>
      </pc:sldChg>
      <pc:sldChg chg="modAnim">
        <pc:chgData name="Hedderman, Jenny (CTR)" userId="738dbd4c-a738-4f2c-b949-069c804e894f" providerId="ADAL" clId="{E84E691D-F3F5-46C5-AB0A-52D4C575B782}" dt="2022-10-04T02:53:51.642" v="12"/>
        <pc:sldMkLst>
          <pc:docMk/>
          <pc:sldMk cId="654099768" sldId="752"/>
        </pc:sldMkLst>
      </pc:sldChg>
      <pc:sldChg chg="modSp modAnim">
        <pc:chgData name="Hedderman, Jenny (CTR)" userId="738dbd4c-a738-4f2c-b949-069c804e894f" providerId="ADAL" clId="{E84E691D-F3F5-46C5-AB0A-52D4C575B782}" dt="2022-10-04T04:08:08.566" v="302" actId="20577"/>
        <pc:sldMkLst>
          <pc:docMk/>
          <pc:sldMk cId="387441106" sldId="754"/>
        </pc:sldMkLst>
        <pc:spChg chg="mod">
          <ac:chgData name="Hedderman, Jenny (CTR)" userId="738dbd4c-a738-4f2c-b949-069c804e894f" providerId="ADAL" clId="{E84E691D-F3F5-46C5-AB0A-52D4C575B782}" dt="2022-10-04T04:00:15.997" v="180" actId="122"/>
          <ac:spMkLst>
            <pc:docMk/>
            <pc:sldMk cId="387441106" sldId="754"/>
            <ac:spMk id="2" creationId="{7CD44471-44A2-E99F-5907-84D2F349B1BE}"/>
          </ac:spMkLst>
        </pc:spChg>
        <pc:spChg chg="mod">
          <ac:chgData name="Hedderman, Jenny (CTR)" userId="738dbd4c-a738-4f2c-b949-069c804e894f" providerId="ADAL" clId="{E84E691D-F3F5-46C5-AB0A-52D4C575B782}" dt="2022-10-04T04:08:08.566" v="302" actId="20577"/>
          <ac:spMkLst>
            <pc:docMk/>
            <pc:sldMk cId="387441106" sldId="754"/>
            <ac:spMk id="3" creationId="{8FFD166A-929D-163B-42B8-CA5EFDB31A1F}"/>
          </ac:spMkLst>
        </pc:spChg>
      </pc:sldChg>
      <pc:sldChg chg="modAnim">
        <pc:chgData name="Hedderman, Jenny (CTR)" userId="738dbd4c-a738-4f2c-b949-069c804e894f" providerId="ADAL" clId="{E84E691D-F3F5-46C5-AB0A-52D4C575B782}" dt="2022-10-04T04:20:22.974" v="416"/>
        <pc:sldMkLst>
          <pc:docMk/>
          <pc:sldMk cId="1547115465" sldId="757"/>
        </pc:sldMkLst>
      </pc:sldChg>
      <pc:sldChg chg="modSp del modAnim">
        <pc:chgData name="Hedderman, Jenny (CTR)" userId="738dbd4c-a738-4f2c-b949-069c804e894f" providerId="ADAL" clId="{E84E691D-F3F5-46C5-AB0A-52D4C575B782}" dt="2022-10-04T03:05:04.371" v="25" actId="2696"/>
        <pc:sldMkLst>
          <pc:docMk/>
          <pc:sldMk cId="2118422628" sldId="760"/>
        </pc:sldMkLst>
        <pc:spChg chg="mod">
          <ac:chgData name="Hedderman, Jenny (CTR)" userId="738dbd4c-a738-4f2c-b949-069c804e894f" providerId="ADAL" clId="{E84E691D-F3F5-46C5-AB0A-52D4C575B782}" dt="2022-10-04T02:54:13.191" v="14" actId="20577"/>
          <ac:spMkLst>
            <pc:docMk/>
            <pc:sldMk cId="2118422628" sldId="760"/>
            <ac:spMk id="3" creationId="{3D38FBB4-80D9-A788-EB4D-D18D58B02379}"/>
          </ac:spMkLst>
        </pc:spChg>
      </pc:sldChg>
      <pc:sldChg chg="modAnim">
        <pc:chgData name="Hedderman, Jenny (CTR)" userId="738dbd4c-a738-4f2c-b949-069c804e894f" providerId="ADAL" clId="{E84E691D-F3F5-46C5-AB0A-52D4C575B782}" dt="2022-10-04T03:58:24.586" v="179"/>
        <pc:sldMkLst>
          <pc:docMk/>
          <pc:sldMk cId="2985549958" sldId="763"/>
        </pc:sldMkLst>
      </pc:sldChg>
      <pc:sldChg chg="modSp modAnim">
        <pc:chgData name="Hedderman, Jenny (CTR)" userId="738dbd4c-a738-4f2c-b949-069c804e894f" providerId="ADAL" clId="{E84E691D-F3F5-46C5-AB0A-52D4C575B782}" dt="2022-10-04T03:57:51.246" v="177" actId="20577"/>
        <pc:sldMkLst>
          <pc:docMk/>
          <pc:sldMk cId="2072838552" sldId="793"/>
        </pc:sldMkLst>
        <pc:spChg chg="mod">
          <ac:chgData name="Hedderman, Jenny (CTR)" userId="738dbd4c-a738-4f2c-b949-069c804e894f" providerId="ADAL" clId="{E84E691D-F3F5-46C5-AB0A-52D4C575B782}" dt="2022-10-04T03:57:51.246" v="177" actId="20577"/>
          <ac:spMkLst>
            <pc:docMk/>
            <pc:sldMk cId="2072838552" sldId="793"/>
            <ac:spMk id="2" creationId="{F87BD6CC-5D0E-9DCC-5EBC-F39F01A3A576}"/>
          </ac:spMkLst>
        </pc:spChg>
      </pc:sldChg>
      <pc:sldChg chg="modAnim">
        <pc:chgData name="Hedderman, Jenny (CTR)" userId="738dbd4c-a738-4f2c-b949-069c804e894f" providerId="ADAL" clId="{E84E691D-F3F5-46C5-AB0A-52D4C575B782}" dt="2022-10-04T02:54:46.151" v="16"/>
        <pc:sldMkLst>
          <pc:docMk/>
          <pc:sldMk cId="3224281273" sldId="795"/>
        </pc:sldMkLst>
      </pc:sldChg>
      <pc:sldChg chg="modSp modAnim">
        <pc:chgData name="Hedderman, Jenny (CTR)" userId="738dbd4c-a738-4f2c-b949-069c804e894f" providerId="ADAL" clId="{E84E691D-F3F5-46C5-AB0A-52D4C575B782}" dt="2022-10-04T04:13:36.886" v="393" actId="20577"/>
        <pc:sldMkLst>
          <pc:docMk/>
          <pc:sldMk cId="721861021" sldId="796"/>
        </pc:sldMkLst>
        <pc:spChg chg="mod">
          <ac:chgData name="Hedderman, Jenny (CTR)" userId="738dbd4c-a738-4f2c-b949-069c804e894f" providerId="ADAL" clId="{E84E691D-F3F5-46C5-AB0A-52D4C575B782}" dt="2022-10-04T04:13:36.886" v="393" actId="20577"/>
          <ac:spMkLst>
            <pc:docMk/>
            <pc:sldMk cId="721861021" sldId="796"/>
            <ac:spMk id="3" creationId="{F5337525-1B1C-D34A-0A73-60CC4B008EDD}"/>
          </ac:spMkLst>
        </pc:spChg>
      </pc:sldChg>
      <pc:sldChg chg="modSp mod modAnim">
        <pc:chgData name="Hedderman, Jenny (CTR)" userId="738dbd4c-a738-4f2c-b949-069c804e894f" providerId="ADAL" clId="{E84E691D-F3F5-46C5-AB0A-52D4C575B782}" dt="2022-10-04T03:15:00.288" v="81" actId="14100"/>
        <pc:sldMkLst>
          <pc:docMk/>
          <pc:sldMk cId="1699339957" sldId="797"/>
        </pc:sldMkLst>
        <pc:spChg chg="mod">
          <ac:chgData name="Hedderman, Jenny (CTR)" userId="738dbd4c-a738-4f2c-b949-069c804e894f" providerId="ADAL" clId="{E84E691D-F3F5-46C5-AB0A-52D4C575B782}" dt="2022-10-04T03:15:00.288" v="81" actId="14100"/>
          <ac:spMkLst>
            <pc:docMk/>
            <pc:sldMk cId="1699339957" sldId="797"/>
            <ac:spMk id="3" creationId="{A23EFF26-89F6-76C8-DAB1-DE603537680E}"/>
          </ac:spMkLst>
        </pc:spChg>
      </pc:sldChg>
      <pc:sldChg chg="modSp mod modAnim">
        <pc:chgData name="Hedderman, Jenny (CTR)" userId="738dbd4c-a738-4f2c-b949-069c804e894f" providerId="ADAL" clId="{E84E691D-F3F5-46C5-AB0A-52D4C575B782}" dt="2022-10-04T04:15:41.160" v="394"/>
        <pc:sldMkLst>
          <pc:docMk/>
          <pc:sldMk cId="1210560212" sldId="798"/>
        </pc:sldMkLst>
        <pc:spChg chg="mod">
          <ac:chgData name="Hedderman, Jenny (CTR)" userId="738dbd4c-a738-4f2c-b949-069c804e894f" providerId="ADAL" clId="{E84E691D-F3F5-46C5-AB0A-52D4C575B782}" dt="2022-10-04T03:15:28.999" v="84" actId="1076"/>
          <ac:spMkLst>
            <pc:docMk/>
            <pc:sldMk cId="1210560212" sldId="798"/>
            <ac:spMk id="7" creationId="{DA839AA3-DA14-DE2F-821C-4D5A97D23E3F}"/>
          </ac:spMkLst>
        </pc:spChg>
      </pc:sldChg>
      <pc:sldChg chg="modSp modAnim">
        <pc:chgData name="Hedderman, Jenny (CTR)" userId="738dbd4c-a738-4f2c-b949-069c804e894f" providerId="ADAL" clId="{E84E691D-F3F5-46C5-AB0A-52D4C575B782}" dt="2022-10-04T04:15:49.969" v="395"/>
        <pc:sldMkLst>
          <pc:docMk/>
          <pc:sldMk cId="308998380" sldId="799"/>
        </pc:sldMkLst>
        <pc:spChg chg="mod">
          <ac:chgData name="Hedderman, Jenny (CTR)" userId="738dbd4c-a738-4f2c-b949-069c804e894f" providerId="ADAL" clId="{E84E691D-F3F5-46C5-AB0A-52D4C575B782}" dt="2022-10-04T03:16:17.499" v="112" actId="20577"/>
          <ac:spMkLst>
            <pc:docMk/>
            <pc:sldMk cId="308998380" sldId="799"/>
            <ac:spMk id="3" creationId="{DA5AB478-A8A9-6FA4-D486-92C5057913CB}"/>
          </ac:spMkLst>
        </pc:spChg>
      </pc:sldChg>
      <pc:sldChg chg="modSp mod modAnim">
        <pc:chgData name="Hedderman, Jenny (CTR)" userId="738dbd4c-a738-4f2c-b949-069c804e894f" providerId="ADAL" clId="{E84E691D-F3F5-46C5-AB0A-52D4C575B782}" dt="2022-10-04T04:19:05.239" v="410"/>
        <pc:sldMkLst>
          <pc:docMk/>
          <pc:sldMk cId="1399652656" sldId="800"/>
        </pc:sldMkLst>
        <pc:spChg chg="mod">
          <ac:chgData name="Hedderman, Jenny (CTR)" userId="738dbd4c-a738-4f2c-b949-069c804e894f" providerId="ADAL" clId="{E84E691D-F3F5-46C5-AB0A-52D4C575B782}" dt="2022-10-04T03:23:00.425" v="142" actId="6549"/>
          <ac:spMkLst>
            <pc:docMk/>
            <pc:sldMk cId="1399652656" sldId="800"/>
            <ac:spMk id="3" creationId="{7B4BFA5B-F91E-F208-991A-2F560B4E5A17}"/>
          </ac:spMkLst>
        </pc:spChg>
      </pc:sldChg>
      <pc:sldChg chg="modSp mod modAnim">
        <pc:chgData name="Hedderman, Jenny (CTR)" userId="738dbd4c-a738-4f2c-b949-069c804e894f" providerId="ADAL" clId="{E84E691D-F3F5-46C5-AB0A-52D4C575B782}" dt="2022-10-04T04:18:49.846" v="409"/>
        <pc:sldMkLst>
          <pc:docMk/>
          <pc:sldMk cId="1803022664" sldId="801"/>
        </pc:sldMkLst>
        <pc:spChg chg="mod">
          <ac:chgData name="Hedderman, Jenny (CTR)" userId="738dbd4c-a738-4f2c-b949-069c804e894f" providerId="ADAL" clId="{E84E691D-F3F5-46C5-AB0A-52D4C575B782}" dt="2022-10-04T03:23:10.913" v="156" actId="6549"/>
          <ac:spMkLst>
            <pc:docMk/>
            <pc:sldMk cId="1803022664" sldId="801"/>
            <ac:spMk id="2" creationId="{E2189CBF-9A4F-4E82-8D0D-9E3BD2489E01}"/>
          </ac:spMkLst>
        </pc:spChg>
      </pc:sldChg>
      <pc:sldChg chg="modAnim">
        <pc:chgData name="Hedderman, Jenny (CTR)" userId="738dbd4c-a738-4f2c-b949-069c804e894f" providerId="ADAL" clId="{E84E691D-F3F5-46C5-AB0A-52D4C575B782}" dt="2022-10-04T03:24:09.999" v="157"/>
        <pc:sldMkLst>
          <pc:docMk/>
          <pc:sldMk cId="123143175" sldId="802"/>
        </pc:sldMkLst>
      </pc:sldChg>
      <pc:sldChg chg="modAnim">
        <pc:chgData name="Hedderman, Jenny (CTR)" userId="738dbd4c-a738-4f2c-b949-069c804e894f" providerId="ADAL" clId="{E84E691D-F3F5-46C5-AB0A-52D4C575B782}" dt="2022-10-04T03:39:46.986" v="162"/>
        <pc:sldMkLst>
          <pc:docMk/>
          <pc:sldMk cId="1401208584" sldId="803"/>
        </pc:sldMkLst>
      </pc:sldChg>
      <pc:sldChg chg="modSp modAnim">
        <pc:chgData name="Hedderman, Jenny (CTR)" userId="738dbd4c-a738-4f2c-b949-069c804e894f" providerId="ADAL" clId="{E84E691D-F3F5-46C5-AB0A-52D4C575B782}" dt="2022-10-04T04:19:14.238" v="411"/>
        <pc:sldMkLst>
          <pc:docMk/>
          <pc:sldMk cId="1105708781" sldId="805"/>
        </pc:sldMkLst>
        <pc:spChg chg="mod">
          <ac:chgData name="Hedderman, Jenny (CTR)" userId="738dbd4c-a738-4f2c-b949-069c804e894f" providerId="ADAL" clId="{E84E691D-F3F5-46C5-AB0A-52D4C575B782}" dt="2022-10-04T03:40:16.923" v="176" actId="20577"/>
          <ac:spMkLst>
            <pc:docMk/>
            <pc:sldMk cId="1105708781" sldId="805"/>
            <ac:spMk id="3" creationId="{C126586A-80D4-92FF-CAA5-EA3BFA7705FE}"/>
          </ac:spMkLst>
        </pc:spChg>
      </pc:sldChg>
      <pc:sldChg chg="modSp">
        <pc:chgData name="Hedderman, Jenny (CTR)" userId="738dbd4c-a738-4f2c-b949-069c804e894f" providerId="ADAL" clId="{E84E691D-F3F5-46C5-AB0A-52D4C575B782}" dt="2022-10-04T04:04:15.784" v="208" actId="6549"/>
        <pc:sldMkLst>
          <pc:docMk/>
          <pc:sldMk cId="214441946" sldId="806"/>
        </pc:sldMkLst>
        <pc:spChg chg="mod">
          <ac:chgData name="Hedderman, Jenny (CTR)" userId="738dbd4c-a738-4f2c-b949-069c804e894f" providerId="ADAL" clId="{E84E691D-F3F5-46C5-AB0A-52D4C575B782}" dt="2022-10-04T04:04:15.784" v="208" actId="6549"/>
          <ac:spMkLst>
            <pc:docMk/>
            <pc:sldMk cId="214441946" sldId="806"/>
            <ac:spMk id="3" creationId="{3D38FBB4-80D9-A788-EB4D-D18D58B02379}"/>
          </ac:spMkLst>
        </pc:spChg>
      </pc:sldChg>
      <pc:sldChg chg="add del">
        <pc:chgData name="Hedderman, Jenny (CTR)" userId="738dbd4c-a738-4f2c-b949-069c804e894f" providerId="ADAL" clId="{E84E691D-F3F5-46C5-AB0A-52D4C575B782}" dt="2022-10-04T02:58:46.533" v="24" actId="47"/>
        <pc:sldMkLst>
          <pc:docMk/>
          <pc:sldMk cId="2773609447" sldId="80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9BC69C-1B81-4B4A-B428-37A058980BFB}"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54940F14-163E-4E98-A5BB-F6187CE1DCA5}">
      <dgm:prSet phldrT="[Text]" custT="1"/>
      <dgm:spPr/>
      <dgm:t>
        <a:bodyPr/>
        <a:lstStyle/>
        <a:p>
          <a:r>
            <a:rPr lang="en-US" sz="1200" dirty="0"/>
            <a:t>Employee Payroll/HR Data Personal Information</a:t>
          </a:r>
        </a:p>
        <a:p>
          <a:r>
            <a:rPr lang="en-US" sz="1200" dirty="0"/>
            <a:t>HR/CMS</a:t>
          </a:r>
        </a:p>
        <a:p>
          <a:r>
            <a:rPr lang="en-US" sz="1200" dirty="0"/>
            <a:t> Other applications</a:t>
          </a:r>
        </a:p>
      </dgm:t>
    </dgm:pt>
    <dgm:pt modelId="{5893BC75-D8CE-436D-8717-5DDDCDE35718}" type="parTrans" cxnId="{C9172183-BA36-4C93-B201-88F5129B7D3E}">
      <dgm:prSet/>
      <dgm:spPr/>
      <dgm:t>
        <a:bodyPr/>
        <a:lstStyle/>
        <a:p>
          <a:endParaRPr lang="en-US"/>
        </a:p>
      </dgm:t>
    </dgm:pt>
    <dgm:pt modelId="{63A9BC13-0615-46B1-AB72-79A6ABA4E42A}" type="sibTrans" cxnId="{C9172183-BA36-4C93-B201-88F5129B7D3E}">
      <dgm:prSet/>
      <dgm:spPr/>
      <dgm:t>
        <a:bodyPr/>
        <a:lstStyle/>
        <a:p>
          <a:endParaRPr lang="en-US"/>
        </a:p>
      </dgm:t>
    </dgm:pt>
    <dgm:pt modelId="{1CF74429-F794-4FC3-BF8B-D727E86AD640}">
      <dgm:prSet phldrT="[Text]" custT="1"/>
      <dgm:spPr/>
      <dgm:t>
        <a:bodyPr/>
        <a:lstStyle/>
        <a:p>
          <a:r>
            <a:rPr lang="en-US" sz="1400"/>
            <a:t>Department Data</a:t>
          </a:r>
        </a:p>
      </dgm:t>
    </dgm:pt>
    <dgm:pt modelId="{B0E3A9C6-7537-4073-9967-56A03DC670B5}" type="parTrans" cxnId="{B7275E71-60AB-4F17-ACB6-60114FAB78CD}">
      <dgm:prSet/>
      <dgm:spPr/>
      <dgm:t>
        <a:bodyPr/>
        <a:lstStyle/>
        <a:p>
          <a:endParaRPr lang="en-US"/>
        </a:p>
      </dgm:t>
    </dgm:pt>
    <dgm:pt modelId="{FC4F219D-95C3-4CAD-B457-215134334AE7}" type="sibTrans" cxnId="{B7275E71-60AB-4F17-ACB6-60114FAB78CD}">
      <dgm:prSet/>
      <dgm:spPr/>
      <dgm:t>
        <a:bodyPr/>
        <a:lstStyle/>
        <a:p>
          <a:endParaRPr lang="en-US"/>
        </a:p>
      </dgm:t>
    </dgm:pt>
    <dgm:pt modelId="{806E4B85-0DAA-4669-83F4-C8CBCB5930D3}">
      <dgm:prSet phldrT="[Text]" custT="1"/>
      <dgm:spPr/>
      <dgm:t>
        <a:bodyPr/>
        <a:lstStyle/>
        <a:p>
          <a:r>
            <a:rPr lang="en-US" sz="1400" dirty="0"/>
            <a:t>Student Records</a:t>
          </a:r>
        </a:p>
        <a:p>
          <a:r>
            <a:rPr lang="en-US" sz="1400" dirty="0"/>
            <a:t>FERPA</a:t>
          </a:r>
        </a:p>
      </dgm:t>
    </dgm:pt>
    <dgm:pt modelId="{B06BBD84-6723-4862-ACF3-BF0060422153}" type="parTrans" cxnId="{7BB722FF-C6A0-4B65-89AF-145B80062D3D}">
      <dgm:prSet/>
      <dgm:spPr/>
      <dgm:t>
        <a:bodyPr/>
        <a:lstStyle/>
        <a:p>
          <a:endParaRPr lang="en-US"/>
        </a:p>
      </dgm:t>
    </dgm:pt>
    <dgm:pt modelId="{2326050D-CF3F-41D8-99C3-46CDA849A0CD}" type="sibTrans" cxnId="{7BB722FF-C6A0-4B65-89AF-145B80062D3D}">
      <dgm:prSet/>
      <dgm:spPr/>
      <dgm:t>
        <a:bodyPr/>
        <a:lstStyle/>
        <a:p>
          <a:endParaRPr lang="en-US"/>
        </a:p>
      </dgm:t>
    </dgm:pt>
    <dgm:pt modelId="{8732C4AC-7304-49ED-8F35-01DECAFE20DB}">
      <dgm:prSet phldrT="[Text]" custT="1"/>
      <dgm:spPr/>
      <dgm:t>
        <a:bodyPr/>
        <a:lstStyle/>
        <a:p>
          <a:r>
            <a:rPr lang="en-US" sz="1400" dirty="0"/>
            <a:t>Health Care Data</a:t>
          </a:r>
        </a:p>
        <a:p>
          <a:r>
            <a:rPr lang="en-US" sz="1400" dirty="0"/>
            <a:t>HIPAA</a:t>
          </a:r>
        </a:p>
      </dgm:t>
    </dgm:pt>
    <dgm:pt modelId="{CB82EC4C-66E8-4198-A07B-93C1A630B21D}" type="parTrans" cxnId="{35859D52-B1B8-4B1A-837A-37CA68312F8D}">
      <dgm:prSet/>
      <dgm:spPr/>
      <dgm:t>
        <a:bodyPr/>
        <a:lstStyle/>
        <a:p>
          <a:endParaRPr lang="en-US"/>
        </a:p>
      </dgm:t>
    </dgm:pt>
    <dgm:pt modelId="{122A602B-C58C-4EA4-9A39-726651304FF7}" type="sibTrans" cxnId="{35859D52-B1B8-4B1A-837A-37CA68312F8D}">
      <dgm:prSet/>
      <dgm:spPr/>
      <dgm:t>
        <a:bodyPr/>
        <a:lstStyle/>
        <a:p>
          <a:endParaRPr lang="en-US"/>
        </a:p>
      </dgm:t>
    </dgm:pt>
    <dgm:pt modelId="{4FEC2376-3963-43F8-950E-85B21B723536}">
      <dgm:prSet custT="1"/>
      <dgm:spPr/>
      <dgm:t>
        <a:bodyPr/>
        <a:lstStyle/>
        <a:p>
          <a:pPr>
            <a:lnSpc>
              <a:spcPct val="100000"/>
            </a:lnSpc>
            <a:spcAft>
              <a:spcPts val="0"/>
            </a:spcAft>
          </a:pPr>
          <a:r>
            <a:rPr lang="en-US" sz="1400" dirty="0"/>
            <a:t>Other Personal</a:t>
          </a:r>
        </a:p>
        <a:p>
          <a:pPr>
            <a:lnSpc>
              <a:spcPct val="100000"/>
            </a:lnSpc>
            <a:spcAft>
              <a:spcPts val="0"/>
            </a:spcAft>
          </a:pPr>
          <a:r>
            <a:rPr lang="en-US" sz="1400" dirty="0"/>
            <a:t> Sensitive</a:t>
          </a:r>
        </a:p>
        <a:p>
          <a:pPr>
            <a:lnSpc>
              <a:spcPct val="100000"/>
            </a:lnSpc>
            <a:spcAft>
              <a:spcPts val="0"/>
            </a:spcAft>
          </a:pPr>
          <a:r>
            <a:rPr lang="en-US" sz="1400" dirty="0"/>
            <a:t>Confidential Data</a:t>
          </a:r>
        </a:p>
      </dgm:t>
    </dgm:pt>
    <dgm:pt modelId="{911E7DE0-6E8D-45C0-807E-88DECD9F8F4F}" type="parTrans" cxnId="{93CE296D-0D9F-4242-8AFE-4E4EED3B9DE8}">
      <dgm:prSet/>
      <dgm:spPr/>
      <dgm:t>
        <a:bodyPr/>
        <a:lstStyle/>
        <a:p>
          <a:endParaRPr lang="en-US"/>
        </a:p>
      </dgm:t>
    </dgm:pt>
    <dgm:pt modelId="{CFDF384A-DF03-45A0-8D3F-6FF4C9288836}" type="sibTrans" cxnId="{93CE296D-0D9F-4242-8AFE-4E4EED3B9DE8}">
      <dgm:prSet/>
      <dgm:spPr/>
      <dgm:t>
        <a:bodyPr/>
        <a:lstStyle/>
        <a:p>
          <a:endParaRPr lang="en-US"/>
        </a:p>
      </dgm:t>
    </dgm:pt>
    <dgm:pt modelId="{BEA216B1-936F-4C69-86F8-FAF5A6739943}">
      <dgm:prSet custT="1"/>
      <dgm:spPr/>
      <dgm:t>
        <a:bodyPr/>
        <a:lstStyle/>
        <a:p>
          <a:r>
            <a:rPr lang="en-US" sz="1000" dirty="0"/>
            <a:t>Financial Data: Bank accounts, Credit Card Numbers, Electronic Funds Transfer, Direct Deposit, MMARS, other applications</a:t>
          </a:r>
        </a:p>
      </dgm:t>
    </dgm:pt>
    <dgm:pt modelId="{8FE58213-3C18-42CE-9209-201CBB010184}" type="parTrans" cxnId="{39A9AAB8-045F-4F45-B0C6-A84C396900CB}">
      <dgm:prSet/>
      <dgm:spPr/>
      <dgm:t>
        <a:bodyPr/>
        <a:lstStyle/>
        <a:p>
          <a:endParaRPr lang="en-US"/>
        </a:p>
      </dgm:t>
    </dgm:pt>
    <dgm:pt modelId="{AD0A837A-7E14-4DDA-AE25-3A3B7666A642}" type="sibTrans" cxnId="{39A9AAB8-045F-4F45-B0C6-A84C396900CB}">
      <dgm:prSet/>
      <dgm:spPr/>
      <dgm:t>
        <a:bodyPr/>
        <a:lstStyle/>
        <a:p>
          <a:endParaRPr lang="en-US"/>
        </a:p>
      </dgm:t>
    </dgm:pt>
    <dgm:pt modelId="{6802F403-7ADA-4182-BA35-6C633A2AD264}" type="pres">
      <dgm:prSet presAssocID="{689BC69C-1B81-4B4A-B428-37A058980BFB}" presName="Name0" presStyleCnt="0">
        <dgm:presLayoutVars>
          <dgm:dir/>
          <dgm:resizeHandles val="exact"/>
        </dgm:presLayoutVars>
      </dgm:prSet>
      <dgm:spPr/>
    </dgm:pt>
    <dgm:pt modelId="{E5038B44-C07C-4A1A-B14E-20862D1529AF}" type="pres">
      <dgm:prSet presAssocID="{689BC69C-1B81-4B4A-B428-37A058980BFB}" presName="cycle" presStyleCnt="0"/>
      <dgm:spPr/>
    </dgm:pt>
    <dgm:pt modelId="{191276CB-C1DE-406D-B89D-DA020CB0A652}" type="pres">
      <dgm:prSet presAssocID="{54940F14-163E-4E98-A5BB-F6187CE1DCA5}" presName="nodeFirstNode" presStyleLbl="node1" presStyleIdx="0" presStyleCnt="6" custRadScaleRad="100880" custRadScaleInc="-9674">
        <dgm:presLayoutVars>
          <dgm:bulletEnabled val="1"/>
        </dgm:presLayoutVars>
      </dgm:prSet>
      <dgm:spPr/>
    </dgm:pt>
    <dgm:pt modelId="{DD547625-2E0C-4B42-8563-424E1A97CB46}" type="pres">
      <dgm:prSet presAssocID="{63A9BC13-0615-46B1-AB72-79A6ABA4E42A}" presName="sibTransFirstNode" presStyleLbl="bgShp" presStyleIdx="0" presStyleCnt="1"/>
      <dgm:spPr/>
    </dgm:pt>
    <dgm:pt modelId="{8ECE61B5-3E8C-4392-84CD-7879854D3AA1}" type="pres">
      <dgm:prSet presAssocID="{BEA216B1-936F-4C69-86F8-FAF5A6739943}" presName="nodeFollowingNodes" presStyleLbl="node1" presStyleIdx="1" presStyleCnt="6">
        <dgm:presLayoutVars>
          <dgm:bulletEnabled val="1"/>
        </dgm:presLayoutVars>
      </dgm:prSet>
      <dgm:spPr/>
    </dgm:pt>
    <dgm:pt modelId="{4BB87D3D-D75C-4A68-97AB-8FE77BC67973}" type="pres">
      <dgm:prSet presAssocID="{4FEC2376-3963-43F8-950E-85B21B723536}" presName="nodeFollowingNodes" presStyleLbl="node1" presStyleIdx="2" presStyleCnt="6">
        <dgm:presLayoutVars>
          <dgm:bulletEnabled val="1"/>
        </dgm:presLayoutVars>
      </dgm:prSet>
      <dgm:spPr/>
    </dgm:pt>
    <dgm:pt modelId="{349F268C-7F28-487F-955F-A4379A573A67}" type="pres">
      <dgm:prSet presAssocID="{1CF74429-F794-4FC3-BF8B-D727E86AD640}" presName="nodeFollowingNodes" presStyleLbl="node1" presStyleIdx="3" presStyleCnt="6">
        <dgm:presLayoutVars>
          <dgm:bulletEnabled val="1"/>
        </dgm:presLayoutVars>
      </dgm:prSet>
      <dgm:spPr/>
    </dgm:pt>
    <dgm:pt modelId="{698E3453-EED4-46EB-8088-E2164F990033}" type="pres">
      <dgm:prSet presAssocID="{806E4B85-0DAA-4669-83F4-C8CBCB5930D3}" presName="nodeFollowingNodes" presStyleLbl="node1" presStyleIdx="4" presStyleCnt="6">
        <dgm:presLayoutVars>
          <dgm:bulletEnabled val="1"/>
        </dgm:presLayoutVars>
      </dgm:prSet>
      <dgm:spPr/>
    </dgm:pt>
    <dgm:pt modelId="{61D7CE73-FBC7-498C-B1D1-A5495D1A5688}" type="pres">
      <dgm:prSet presAssocID="{8732C4AC-7304-49ED-8F35-01DECAFE20DB}" presName="nodeFollowingNodes" presStyleLbl="node1" presStyleIdx="5" presStyleCnt="6">
        <dgm:presLayoutVars>
          <dgm:bulletEnabled val="1"/>
        </dgm:presLayoutVars>
      </dgm:prSet>
      <dgm:spPr/>
    </dgm:pt>
  </dgm:ptLst>
  <dgm:cxnLst>
    <dgm:cxn modelId="{58162B06-3A1A-4C6F-97DE-DB891F7F7796}" type="presOf" srcId="{BEA216B1-936F-4C69-86F8-FAF5A6739943}" destId="{8ECE61B5-3E8C-4392-84CD-7879854D3AA1}" srcOrd="0" destOrd="0" presId="urn:microsoft.com/office/officeart/2005/8/layout/cycle3"/>
    <dgm:cxn modelId="{C5D4EA10-00FA-4FD8-86CA-12A9657421C1}" type="presOf" srcId="{806E4B85-0DAA-4669-83F4-C8CBCB5930D3}" destId="{698E3453-EED4-46EB-8088-E2164F990033}" srcOrd="0" destOrd="0" presId="urn:microsoft.com/office/officeart/2005/8/layout/cycle3"/>
    <dgm:cxn modelId="{BCACBA15-72E7-4EA7-93D6-D554E66EA0F5}" type="presOf" srcId="{1CF74429-F794-4FC3-BF8B-D727E86AD640}" destId="{349F268C-7F28-487F-955F-A4379A573A67}" srcOrd="0" destOrd="0" presId="urn:microsoft.com/office/officeart/2005/8/layout/cycle3"/>
    <dgm:cxn modelId="{93CE296D-0D9F-4242-8AFE-4E4EED3B9DE8}" srcId="{689BC69C-1B81-4B4A-B428-37A058980BFB}" destId="{4FEC2376-3963-43F8-950E-85B21B723536}" srcOrd="2" destOrd="0" parTransId="{911E7DE0-6E8D-45C0-807E-88DECD9F8F4F}" sibTransId="{CFDF384A-DF03-45A0-8D3F-6FF4C9288836}"/>
    <dgm:cxn modelId="{B7275E71-60AB-4F17-ACB6-60114FAB78CD}" srcId="{689BC69C-1B81-4B4A-B428-37A058980BFB}" destId="{1CF74429-F794-4FC3-BF8B-D727E86AD640}" srcOrd="3" destOrd="0" parTransId="{B0E3A9C6-7537-4073-9967-56A03DC670B5}" sibTransId="{FC4F219D-95C3-4CAD-B457-215134334AE7}"/>
    <dgm:cxn modelId="{35859D52-B1B8-4B1A-837A-37CA68312F8D}" srcId="{689BC69C-1B81-4B4A-B428-37A058980BFB}" destId="{8732C4AC-7304-49ED-8F35-01DECAFE20DB}" srcOrd="5" destOrd="0" parTransId="{CB82EC4C-66E8-4198-A07B-93C1A630B21D}" sibTransId="{122A602B-C58C-4EA4-9A39-726651304FF7}"/>
    <dgm:cxn modelId="{C9172183-BA36-4C93-B201-88F5129B7D3E}" srcId="{689BC69C-1B81-4B4A-B428-37A058980BFB}" destId="{54940F14-163E-4E98-A5BB-F6187CE1DCA5}" srcOrd="0" destOrd="0" parTransId="{5893BC75-D8CE-436D-8717-5DDDCDE35718}" sibTransId="{63A9BC13-0615-46B1-AB72-79A6ABA4E42A}"/>
    <dgm:cxn modelId="{B9C63A9E-0895-4347-A211-3115619F4B09}" type="presOf" srcId="{4FEC2376-3963-43F8-950E-85B21B723536}" destId="{4BB87D3D-D75C-4A68-97AB-8FE77BC67973}" srcOrd="0" destOrd="0" presId="urn:microsoft.com/office/officeart/2005/8/layout/cycle3"/>
    <dgm:cxn modelId="{39A9AAB8-045F-4F45-B0C6-A84C396900CB}" srcId="{689BC69C-1B81-4B4A-B428-37A058980BFB}" destId="{BEA216B1-936F-4C69-86F8-FAF5A6739943}" srcOrd="1" destOrd="0" parTransId="{8FE58213-3C18-42CE-9209-201CBB010184}" sibTransId="{AD0A837A-7E14-4DDA-AE25-3A3B7666A642}"/>
    <dgm:cxn modelId="{CAD3A7C3-72F6-4004-944E-C1463402B444}" type="presOf" srcId="{689BC69C-1B81-4B4A-B428-37A058980BFB}" destId="{6802F403-7ADA-4182-BA35-6C633A2AD264}" srcOrd="0" destOrd="0" presId="urn:microsoft.com/office/officeart/2005/8/layout/cycle3"/>
    <dgm:cxn modelId="{14FFB5DB-04FC-4B1D-BCF9-555D98278213}" type="presOf" srcId="{8732C4AC-7304-49ED-8F35-01DECAFE20DB}" destId="{61D7CE73-FBC7-498C-B1D1-A5495D1A5688}" srcOrd="0" destOrd="0" presId="urn:microsoft.com/office/officeart/2005/8/layout/cycle3"/>
    <dgm:cxn modelId="{6F26BEE9-FFD8-4AE6-A36F-DA4199E7CB07}" type="presOf" srcId="{54940F14-163E-4E98-A5BB-F6187CE1DCA5}" destId="{191276CB-C1DE-406D-B89D-DA020CB0A652}" srcOrd="0" destOrd="0" presId="urn:microsoft.com/office/officeart/2005/8/layout/cycle3"/>
    <dgm:cxn modelId="{69B773EC-496E-4445-8875-11822527BD23}" type="presOf" srcId="{63A9BC13-0615-46B1-AB72-79A6ABA4E42A}" destId="{DD547625-2E0C-4B42-8563-424E1A97CB46}" srcOrd="0" destOrd="0" presId="urn:microsoft.com/office/officeart/2005/8/layout/cycle3"/>
    <dgm:cxn modelId="{7BB722FF-C6A0-4B65-89AF-145B80062D3D}" srcId="{689BC69C-1B81-4B4A-B428-37A058980BFB}" destId="{806E4B85-0DAA-4669-83F4-C8CBCB5930D3}" srcOrd="4" destOrd="0" parTransId="{B06BBD84-6723-4862-ACF3-BF0060422153}" sibTransId="{2326050D-CF3F-41D8-99C3-46CDA849A0CD}"/>
    <dgm:cxn modelId="{7D6F93D7-E6C8-430B-A929-0FEC8A7F02EA}" type="presParOf" srcId="{6802F403-7ADA-4182-BA35-6C633A2AD264}" destId="{E5038B44-C07C-4A1A-B14E-20862D1529AF}" srcOrd="0" destOrd="0" presId="urn:microsoft.com/office/officeart/2005/8/layout/cycle3"/>
    <dgm:cxn modelId="{AA84B285-CEFD-4F7B-826E-CDF25B808115}" type="presParOf" srcId="{E5038B44-C07C-4A1A-B14E-20862D1529AF}" destId="{191276CB-C1DE-406D-B89D-DA020CB0A652}" srcOrd="0" destOrd="0" presId="urn:microsoft.com/office/officeart/2005/8/layout/cycle3"/>
    <dgm:cxn modelId="{709327EF-0780-4877-B6B9-8DE528A41EFE}" type="presParOf" srcId="{E5038B44-C07C-4A1A-B14E-20862D1529AF}" destId="{DD547625-2E0C-4B42-8563-424E1A97CB46}" srcOrd="1" destOrd="0" presId="urn:microsoft.com/office/officeart/2005/8/layout/cycle3"/>
    <dgm:cxn modelId="{996E57B7-0035-4D3E-8804-9E6875191145}" type="presParOf" srcId="{E5038B44-C07C-4A1A-B14E-20862D1529AF}" destId="{8ECE61B5-3E8C-4392-84CD-7879854D3AA1}" srcOrd="2" destOrd="0" presId="urn:microsoft.com/office/officeart/2005/8/layout/cycle3"/>
    <dgm:cxn modelId="{17360E7B-F76F-4C9B-A3E1-3AF590DAA3F4}" type="presParOf" srcId="{E5038B44-C07C-4A1A-B14E-20862D1529AF}" destId="{4BB87D3D-D75C-4A68-97AB-8FE77BC67973}" srcOrd="3" destOrd="0" presId="urn:microsoft.com/office/officeart/2005/8/layout/cycle3"/>
    <dgm:cxn modelId="{842DB0B0-2B6A-46AA-B519-2C42224E2384}" type="presParOf" srcId="{E5038B44-C07C-4A1A-B14E-20862D1529AF}" destId="{349F268C-7F28-487F-955F-A4379A573A67}" srcOrd="4" destOrd="0" presId="urn:microsoft.com/office/officeart/2005/8/layout/cycle3"/>
    <dgm:cxn modelId="{7382307F-1DB0-41AB-9A6A-5E723CE78A21}" type="presParOf" srcId="{E5038B44-C07C-4A1A-B14E-20862D1529AF}" destId="{698E3453-EED4-46EB-8088-E2164F990033}" srcOrd="5" destOrd="0" presId="urn:microsoft.com/office/officeart/2005/8/layout/cycle3"/>
    <dgm:cxn modelId="{BD9AD277-0335-42A6-B632-4526A30DE1C7}" type="presParOf" srcId="{E5038B44-C07C-4A1A-B14E-20862D1529AF}" destId="{61D7CE73-FBC7-498C-B1D1-A5495D1A5688}"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47625-2E0C-4B42-8563-424E1A97CB46}">
      <dsp:nvSpPr>
        <dsp:cNvPr id="0" name=""/>
        <dsp:cNvSpPr/>
      </dsp:nvSpPr>
      <dsp:spPr>
        <a:xfrm>
          <a:off x="2742895" y="-5417"/>
          <a:ext cx="4696437" cy="4696437"/>
        </a:xfrm>
        <a:prstGeom prst="circularArrow">
          <a:avLst>
            <a:gd name="adj1" fmla="val 5274"/>
            <a:gd name="adj2" fmla="val 312630"/>
            <a:gd name="adj3" fmla="val 14203991"/>
            <a:gd name="adj4" fmla="val 17141158"/>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1276CB-C1DE-406D-B89D-DA020CB0A652}">
      <dsp:nvSpPr>
        <dsp:cNvPr id="0" name=""/>
        <dsp:cNvSpPr/>
      </dsp:nvSpPr>
      <dsp:spPr>
        <a:xfrm>
          <a:off x="4186146" y="0"/>
          <a:ext cx="1809936" cy="9049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Employee Payroll/HR Data Personal Information</a:t>
          </a:r>
        </a:p>
        <a:p>
          <a:pPr marL="0" lvl="0" indent="0" algn="ctr" defTabSz="533400">
            <a:lnSpc>
              <a:spcPct val="90000"/>
            </a:lnSpc>
            <a:spcBef>
              <a:spcPct val="0"/>
            </a:spcBef>
            <a:spcAft>
              <a:spcPct val="35000"/>
            </a:spcAft>
            <a:buNone/>
          </a:pPr>
          <a:r>
            <a:rPr lang="en-US" sz="1200" kern="1200" dirty="0"/>
            <a:t>HR/CMS</a:t>
          </a:r>
        </a:p>
        <a:p>
          <a:pPr marL="0" lvl="0" indent="0" algn="ctr" defTabSz="533400">
            <a:lnSpc>
              <a:spcPct val="90000"/>
            </a:lnSpc>
            <a:spcBef>
              <a:spcPct val="0"/>
            </a:spcBef>
            <a:spcAft>
              <a:spcPct val="35000"/>
            </a:spcAft>
            <a:buNone/>
          </a:pPr>
          <a:r>
            <a:rPr lang="en-US" sz="1200" kern="1200" dirty="0"/>
            <a:t> Other applications</a:t>
          </a:r>
        </a:p>
      </dsp:txBody>
      <dsp:txXfrm>
        <a:off x="4230323" y="44177"/>
        <a:ext cx="1721582" cy="816614"/>
      </dsp:txXfrm>
    </dsp:sp>
    <dsp:sp modelId="{8ECE61B5-3E8C-4392-84CD-7879854D3AA1}">
      <dsp:nvSpPr>
        <dsp:cNvPr id="0" name=""/>
        <dsp:cNvSpPr/>
      </dsp:nvSpPr>
      <dsp:spPr>
        <a:xfrm>
          <a:off x="6002825" y="954710"/>
          <a:ext cx="1809936" cy="9049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Financial Data: Bank accounts, Credit Card Numbers, Electronic Funds Transfer, Direct Deposit, MMARS, other applications</a:t>
          </a:r>
        </a:p>
      </dsp:txBody>
      <dsp:txXfrm>
        <a:off x="6047002" y="998887"/>
        <a:ext cx="1721582" cy="816614"/>
      </dsp:txXfrm>
    </dsp:sp>
    <dsp:sp modelId="{4BB87D3D-D75C-4A68-97AB-8FE77BC67973}">
      <dsp:nvSpPr>
        <dsp:cNvPr id="0" name=""/>
        <dsp:cNvSpPr/>
      </dsp:nvSpPr>
      <dsp:spPr>
        <a:xfrm>
          <a:off x="6002825" y="2859959"/>
          <a:ext cx="1809936" cy="9049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US" sz="1400" kern="1200" dirty="0"/>
            <a:t>Other Personal</a:t>
          </a:r>
        </a:p>
        <a:p>
          <a:pPr marL="0" lvl="0" indent="0" algn="ctr" defTabSz="622300">
            <a:lnSpc>
              <a:spcPct val="100000"/>
            </a:lnSpc>
            <a:spcBef>
              <a:spcPct val="0"/>
            </a:spcBef>
            <a:spcAft>
              <a:spcPts val="0"/>
            </a:spcAft>
            <a:buNone/>
          </a:pPr>
          <a:r>
            <a:rPr lang="en-US" sz="1400" kern="1200" dirty="0"/>
            <a:t> Sensitive</a:t>
          </a:r>
        </a:p>
        <a:p>
          <a:pPr marL="0" lvl="0" indent="0" algn="ctr" defTabSz="622300">
            <a:lnSpc>
              <a:spcPct val="100000"/>
            </a:lnSpc>
            <a:spcBef>
              <a:spcPct val="0"/>
            </a:spcBef>
            <a:spcAft>
              <a:spcPts val="0"/>
            </a:spcAft>
            <a:buNone/>
          </a:pPr>
          <a:r>
            <a:rPr lang="en-US" sz="1400" kern="1200" dirty="0"/>
            <a:t>Confidential Data</a:t>
          </a:r>
        </a:p>
      </dsp:txBody>
      <dsp:txXfrm>
        <a:off x="6047002" y="2904136"/>
        <a:ext cx="1721582" cy="816614"/>
      </dsp:txXfrm>
    </dsp:sp>
    <dsp:sp modelId="{349F268C-7F28-487F-955F-A4379A573A67}">
      <dsp:nvSpPr>
        <dsp:cNvPr id="0" name=""/>
        <dsp:cNvSpPr/>
      </dsp:nvSpPr>
      <dsp:spPr>
        <a:xfrm>
          <a:off x="4352831" y="3812583"/>
          <a:ext cx="1809936" cy="9049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Department Data</a:t>
          </a:r>
        </a:p>
      </dsp:txBody>
      <dsp:txXfrm>
        <a:off x="4397008" y="3856760"/>
        <a:ext cx="1721582" cy="816614"/>
      </dsp:txXfrm>
    </dsp:sp>
    <dsp:sp modelId="{698E3453-EED4-46EB-8088-E2164F990033}">
      <dsp:nvSpPr>
        <dsp:cNvPr id="0" name=""/>
        <dsp:cNvSpPr/>
      </dsp:nvSpPr>
      <dsp:spPr>
        <a:xfrm>
          <a:off x="2702838" y="2859959"/>
          <a:ext cx="1809936" cy="9049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Student Records</a:t>
          </a:r>
        </a:p>
        <a:p>
          <a:pPr marL="0" lvl="0" indent="0" algn="ctr" defTabSz="622300">
            <a:lnSpc>
              <a:spcPct val="90000"/>
            </a:lnSpc>
            <a:spcBef>
              <a:spcPct val="0"/>
            </a:spcBef>
            <a:spcAft>
              <a:spcPct val="35000"/>
            </a:spcAft>
            <a:buNone/>
          </a:pPr>
          <a:r>
            <a:rPr lang="en-US" sz="1400" kern="1200" dirty="0"/>
            <a:t>FERPA</a:t>
          </a:r>
        </a:p>
      </dsp:txBody>
      <dsp:txXfrm>
        <a:off x="2747015" y="2904136"/>
        <a:ext cx="1721582" cy="816614"/>
      </dsp:txXfrm>
    </dsp:sp>
    <dsp:sp modelId="{61D7CE73-FBC7-498C-B1D1-A5495D1A5688}">
      <dsp:nvSpPr>
        <dsp:cNvPr id="0" name=""/>
        <dsp:cNvSpPr/>
      </dsp:nvSpPr>
      <dsp:spPr>
        <a:xfrm>
          <a:off x="2702838" y="954710"/>
          <a:ext cx="1809936" cy="9049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Health Care Data</a:t>
          </a:r>
        </a:p>
        <a:p>
          <a:pPr marL="0" lvl="0" indent="0" algn="ctr" defTabSz="622300">
            <a:lnSpc>
              <a:spcPct val="90000"/>
            </a:lnSpc>
            <a:spcBef>
              <a:spcPct val="0"/>
            </a:spcBef>
            <a:spcAft>
              <a:spcPct val="35000"/>
            </a:spcAft>
            <a:buNone/>
          </a:pPr>
          <a:r>
            <a:rPr lang="en-US" sz="1400" kern="1200" dirty="0"/>
            <a:t>HIPAA</a:t>
          </a:r>
        </a:p>
      </dsp:txBody>
      <dsp:txXfrm>
        <a:off x="2747015" y="998887"/>
        <a:ext cx="1721582" cy="81661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A78CA00-239B-B9B7-CB80-5CBC416A7ED3}"/>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4367A5C-735F-827F-672F-B1FE1B6EFE83}"/>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9606D045-F739-47F1-A5BF-52AF29AEECD8}" type="datetimeFigureOut">
              <a:rPr lang="en-US" smtClean="0"/>
              <a:t>10/6/2022</a:t>
            </a:fld>
            <a:endParaRPr lang="en-US"/>
          </a:p>
        </p:txBody>
      </p:sp>
      <p:sp>
        <p:nvSpPr>
          <p:cNvPr id="4" name="Footer Placeholder 3">
            <a:extLst>
              <a:ext uri="{FF2B5EF4-FFF2-40B4-BE49-F238E27FC236}">
                <a16:creationId xmlns:a16="http://schemas.microsoft.com/office/drawing/2014/main" id="{431D688A-CFB3-5696-6047-32917F18D5DD}"/>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A155B39-8C26-506E-601D-17D1625D5C99}"/>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CA625BB0-647E-41E9-BAED-289FCCF01F6D}" type="slidenum">
              <a:rPr lang="en-US" smtClean="0"/>
              <a:t>‹#›</a:t>
            </a:fld>
            <a:endParaRPr lang="en-US"/>
          </a:p>
        </p:txBody>
      </p:sp>
    </p:spTree>
    <p:extLst>
      <p:ext uri="{BB962C8B-B14F-4D97-AF65-F5344CB8AC3E}">
        <p14:creationId xmlns:p14="http://schemas.microsoft.com/office/powerpoint/2010/main" val="25204756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A1DB77BE-303A-45BB-8045-AE8918A4769C}" type="datetimeFigureOut">
              <a:rPr lang="en-US" smtClean="0"/>
              <a:t>10/6/2022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4778EDB7-D9DA-4115-8CC6-BB1F6FE6E64A}" type="slidenum">
              <a:rPr lang="en-US" smtClean="0"/>
              <a:t>‹#›</a:t>
            </a:fld>
            <a:endParaRPr lang="en-US"/>
          </a:p>
        </p:txBody>
      </p:sp>
    </p:spTree>
    <p:extLst>
      <p:ext uri="{BB962C8B-B14F-4D97-AF65-F5344CB8AC3E}">
        <p14:creationId xmlns:p14="http://schemas.microsoft.com/office/powerpoint/2010/main" val="37712974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8400"/>
            <a:ext cx="5584825" cy="3141663"/>
          </a:xfrm>
        </p:spPr>
      </p:sp>
      <p:sp>
        <p:nvSpPr>
          <p:cNvPr id="3" name="Notes Placeholder 2"/>
          <p:cNvSpPr>
            <a:spLocks noGrp="1"/>
          </p:cNvSpPr>
          <p:nvPr>
            <p:ph type="body" idx="1"/>
          </p:nvPr>
        </p:nvSpPr>
        <p:spPr/>
        <p:txBody>
          <a:bodyPr/>
          <a:lstStyle/>
          <a:p>
            <a:pPr>
              <a:lnSpc>
                <a:spcPct val="107000"/>
              </a:lnSpc>
              <a:spcAft>
                <a:spcPts val="816"/>
              </a:spcAft>
            </a:pPr>
            <a:endParaRPr lang="en-US" dirty="0"/>
          </a:p>
        </p:txBody>
      </p:sp>
      <p:sp>
        <p:nvSpPr>
          <p:cNvPr id="4" name="Slide Number Placeholder 3"/>
          <p:cNvSpPr>
            <a:spLocks noGrp="1"/>
          </p:cNvSpPr>
          <p:nvPr>
            <p:ph type="sldNum" sz="quarter" idx="5"/>
          </p:nvPr>
        </p:nvSpPr>
        <p:spPr/>
        <p:txBody>
          <a:bodyPr/>
          <a:lstStyle/>
          <a:p>
            <a:fld id="{4778EDB7-D9DA-4115-8CC6-BB1F6FE6E64A}" type="slidenum">
              <a:rPr lang="en-US" smtClean="0"/>
              <a:t>1</a:t>
            </a:fld>
            <a:endParaRPr lang="en-US"/>
          </a:p>
        </p:txBody>
      </p:sp>
    </p:spTree>
    <p:extLst>
      <p:ext uri="{BB962C8B-B14F-4D97-AF65-F5344CB8AC3E}">
        <p14:creationId xmlns:p14="http://schemas.microsoft.com/office/powerpoint/2010/main" val="4065936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78EDB7-D9DA-4115-8CC6-BB1F6FE6E64A}" type="slidenum">
              <a:rPr lang="en-US" smtClean="0"/>
              <a:t>12</a:t>
            </a:fld>
            <a:endParaRPr lang="en-US"/>
          </a:p>
        </p:txBody>
      </p:sp>
    </p:spTree>
    <p:extLst>
      <p:ext uri="{BB962C8B-B14F-4D97-AF65-F5344CB8AC3E}">
        <p14:creationId xmlns:p14="http://schemas.microsoft.com/office/powerpoint/2010/main" val="626915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78EDB7-D9DA-4115-8CC6-BB1F6FE6E64A}" type="slidenum">
              <a:rPr lang="en-US" smtClean="0"/>
              <a:t>13</a:t>
            </a:fld>
            <a:endParaRPr lang="en-US"/>
          </a:p>
        </p:txBody>
      </p:sp>
    </p:spTree>
    <p:extLst>
      <p:ext uri="{BB962C8B-B14F-4D97-AF65-F5344CB8AC3E}">
        <p14:creationId xmlns:p14="http://schemas.microsoft.com/office/powerpoint/2010/main" val="2807050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78EDB7-D9DA-4115-8CC6-BB1F6FE6E64A}" type="slidenum">
              <a:rPr lang="en-US" smtClean="0"/>
              <a:t>14</a:t>
            </a:fld>
            <a:endParaRPr lang="en-US"/>
          </a:p>
        </p:txBody>
      </p:sp>
    </p:spTree>
    <p:extLst>
      <p:ext uri="{BB962C8B-B14F-4D97-AF65-F5344CB8AC3E}">
        <p14:creationId xmlns:p14="http://schemas.microsoft.com/office/powerpoint/2010/main" val="3031256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78EDB7-D9DA-4115-8CC6-BB1F6FE6E64A}" type="slidenum">
              <a:rPr lang="en-US" smtClean="0"/>
              <a:t>15</a:t>
            </a:fld>
            <a:endParaRPr lang="en-US"/>
          </a:p>
        </p:txBody>
      </p:sp>
    </p:spTree>
    <p:extLst>
      <p:ext uri="{BB962C8B-B14F-4D97-AF65-F5344CB8AC3E}">
        <p14:creationId xmlns:p14="http://schemas.microsoft.com/office/powerpoint/2010/main" val="1678232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4484111"/>
          </a:xfrm>
        </p:spPr>
        <p:txBody>
          <a:bodyPr/>
          <a:lstStyle/>
          <a:p>
            <a:r>
              <a:rPr lang="en-US" sz="1000" dirty="0">
                <a:latin typeface="Times New Roman"/>
                <a:cs typeface="Times New Roman"/>
              </a:rPr>
              <a:t>Kassie: what does cybersecurity have to do with me?</a:t>
            </a:r>
            <a:endParaRPr lang="en-US" sz="1000" dirty="0">
              <a:latin typeface="Times New Roman" panose="02020603050405020304" pitchFamily="18" charset="0"/>
              <a:cs typeface="Times New Roman" panose="02020603050405020304" pitchFamily="18" charset="0"/>
            </a:endParaRPr>
          </a:p>
          <a:p>
            <a:endParaRPr lang="en-US" sz="1000" dirty="0">
              <a:latin typeface="Times New Roman"/>
              <a:cs typeface="Times New Roman"/>
            </a:endParaRPr>
          </a:p>
          <a:p>
            <a:endParaRPr lang="en-US" sz="1000" dirty="0">
              <a:latin typeface="Times New Roman"/>
              <a:cs typeface="Times New Roman"/>
            </a:endParaRPr>
          </a:p>
          <a:p>
            <a:r>
              <a:rPr lang="en-US" sz="1000" dirty="0">
                <a:latin typeface="Times New Roman"/>
                <a:cs typeface="Times New Roman"/>
              </a:rPr>
              <a:t>Rachel: Believe it or not Kassie cybersecurity has a lot to do with you. Especially as an employee.  </a:t>
            </a:r>
            <a:endParaRPr lang="en-US" sz="1000" dirty="0">
              <a:latin typeface="Times New Roman" panose="02020603050405020304" pitchFamily="18" charset="0"/>
              <a:cs typeface="Times New Roman" panose="02020603050405020304" pitchFamily="18" charset="0"/>
            </a:endParaRPr>
          </a:p>
          <a:p>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16"/>
              </a:spcAft>
            </a:pPr>
            <a:r>
              <a:rPr lang="en-US" sz="1000" dirty="0">
                <a:latin typeface="Times New Roman"/>
                <a:ea typeface="Calibri" panose="020F0502020204030204" pitchFamily="34" charset="0"/>
                <a:cs typeface="Times New Roman"/>
              </a:rPr>
              <a:t>Kassie: I do not know anything about cybersecurity, and the position I hold has nothing to do with cybersecurity. Doesn’t the IT department deal with this? </a:t>
            </a:r>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16"/>
              </a:spcAft>
            </a:pPr>
            <a:r>
              <a:rPr lang="en-US" sz="1000" dirty="0">
                <a:latin typeface="Times New Roman"/>
                <a:ea typeface="Calibri" panose="020F0502020204030204" pitchFamily="34" charset="0"/>
                <a:cs typeface="Times New Roman"/>
              </a:rPr>
              <a:t>Rachel: Regardless of the position that you hold. Cybersecurity is crucial for you and every employee.</a:t>
            </a:r>
          </a:p>
          <a:p>
            <a:pPr>
              <a:lnSpc>
                <a:spcPct val="107000"/>
              </a:lnSpc>
              <a:spcAft>
                <a:spcPts val="816"/>
              </a:spcAft>
            </a:pPr>
            <a:r>
              <a:rPr lang="en-US" sz="1000" dirty="0">
                <a:latin typeface="Times New Roman"/>
                <a:ea typeface="Calibri" panose="020F0502020204030204" pitchFamily="34" charset="0"/>
                <a:cs typeface="Times New Roman"/>
              </a:rPr>
              <a:t>Kassie: Why is it crucial? Isn’t this the IT department’s role?</a:t>
            </a:r>
          </a:p>
          <a:p>
            <a:pPr>
              <a:lnSpc>
                <a:spcPct val="107000"/>
              </a:lnSpc>
              <a:spcAft>
                <a:spcPts val="816"/>
              </a:spcAft>
            </a:pPr>
            <a:r>
              <a:rPr lang="en-US" sz="1000" dirty="0">
                <a:latin typeface="Times New Roman"/>
                <a:ea typeface="Calibri" panose="020F0502020204030204" pitchFamily="34" charset="0"/>
                <a:cs typeface="Times New Roman"/>
              </a:rPr>
              <a:t>Rachel: </a:t>
            </a:r>
            <a:r>
              <a:rPr lang="en-US" sz="1000" dirty="0">
                <a:latin typeface="Times New Roman"/>
                <a:cs typeface="Times New Roman"/>
              </a:rPr>
              <a:t>As an employee, you are required to follow your Internal Control Plan and internal procedures to protect your Department’s DATA and SYSTEMS from fraud, waste, and abuse.  Cybersecurity is just the set of internal controls to protect the data and systems that you use daily to perform your operational tasks. </a:t>
            </a:r>
          </a:p>
          <a:p>
            <a:pPr>
              <a:lnSpc>
                <a:spcPct val="107000"/>
              </a:lnSpc>
              <a:spcAft>
                <a:spcPts val="816"/>
              </a:spcAft>
            </a:pPr>
            <a:r>
              <a:rPr lang="en-US" sz="1000" dirty="0">
                <a:latin typeface="Times New Roman"/>
                <a:cs typeface="Times New Roman"/>
              </a:rPr>
              <a:t>Kassie: So, how do I become more aware of my risks? </a:t>
            </a:r>
            <a:endParaRPr lang="en-US" sz="1000" dirty="0">
              <a:latin typeface="Times New Roman" panose="02020603050405020304" pitchFamily="18" charset="0"/>
              <a:cs typeface="Times New Roman" panose="02020603050405020304" pitchFamily="18" charset="0"/>
            </a:endParaRPr>
          </a:p>
          <a:p>
            <a:pPr>
              <a:lnSpc>
                <a:spcPct val="107000"/>
              </a:lnSpc>
              <a:spcAft>
                <a:spcPts val="816"/>
              </a:spcAft>
            </a:pPr>
            <a:r>
              <a:rPr lang="en-US" sz="1000" dirty="0">
                <a:latin typeface="Times New Roman"/>
                <a:ea typeface="Calibri" panose="020F0502020204030204" pitchFamily="34" charset="0"/>
                <a:cs typeface="Times New Roman"/>
              </a:rPr>
              <a:t>Rachel: To become cyber aware!  Cyber awareness is designed to remind you of how you can protect data and systems from cybercrimes</a:t>
            </a:r>
            <a:endParaRPr lang="en-US" sz="1000" dirty="0">
              <a:latin typeface="Times New Roman" panose="02020603050405020304" pitchFamily="18" charset="0"/>
              <a:cs typeface="Times New Roman" panose="02020603050405020304" pitchFamily="18" charset="0"/>
            </a:endParaRPr>
          </a:p>
          <a:p>
            <a:pPr>
              <a:lnSpc>
                <a:spcPct val="107000"/>
              </a:lnSpc>
              <a:spcAft>
                <a:spcPts val="816"/>
              </a:spcAft>
            </a:pPr>
            <a:r>
              <a:rPr lang="en-US" dirty="0"/>
              <a:t>\</a:t>
            </a:r>
          </a:p>
        </p:txBody>
      </p:sp>
      <p:sp>
        <p:nvSpPr>
          <p:cNvPr id="4" name="Slide Number Placeholder 3"/>
          <p:cNvSpPr>
            <a:spLocks noGrp="1"/>
          </p:cNvSpPr>
          <p:nvPr>
            <p:ph type="sldNum" sz="quarter" idx="5"/>
          </p:nvPr>
        </p:nvSpPr>
        <p:spPr/>
        <p:txBody>
          <a:bodyPr/>
          <a:lstStyle/>
          <a:p>
            <a:fld id="{4778EDB7-D9DA-4115-8CC6-BB1F6FE6E64A}" type="slidenum">
              <a:rPr lang="en-US" smtClean="0"/>
              <a:t>16</a:t>
            </a:fld>
            <a:endParaRPr lang="en-US"/>
          </a:p>
        </p:txBody>
      </p:sp>
    </p:spTree>
    <p:extLst>
      <p:ext uri="{BB962C8B-B14F-4D97-AF65-F5344CB8AC3E}">
        <p14:creationId xmlns:p14="http://schemas.microsoft.com/office/powerpoint/2010/main" val="1528886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78EDB7-D9DA-4115-8CC6-BB1F6FE6E64A}" type="slidenum">
              <a:rPr lang="en-US" smtClean="0"/>
              <a:t>17</a:t>
            </a:fld>
            <a:endParaRPr lang="en-US"/>
          </a:p>
        </p:txBody>
      </p:sp>
    </p:spTree>
    <p:extLst>
      <p:ext uri="{BB962C8B-B14F-4D97-AF65-F5344CB8AC3E}">
        <p14:creationId xmlns:p14="http://schemas.microsoft.com/office/powerpoint/2010/main" val="3234061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78EDB7-D9DA-4115-8CC6-BB1F6FE6E64A}" type="slidenum">
              <a:rPr lang="en-US" smtClean="0"/>
              <a:t>18</a:t>
            </a:fld>
            <a:endParaRPr lang="en-US"/>
          </a:p>
        </p:txBody>
      </p:sp>
    </p:spTree>
    <p:extLst>
      <p:ext uri="{BB962C8B-B14F-4D97-AF65-F5344CB8AC3E}">
        <p14:creationId xmlns:p14="http://schemas.microsoft.com/office/powerpoint/2010/main" val="319560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78EDB7-D9DA-4115-8CC6-BB1F6FE6E64A}" type="slidenum">
              <a:rPr lang="en-US" smtClean="0"/>
              <a:t>19</a:t>
            </a:fld>
            <a:endParaRPr lang="en-US"/>
          </a:p>
        </p:txBody>
      </p:sp>
    </p:spTree>
    <p:extLst>
      <p:ext uri="{BB962C8B-B14F-4D97-AF65-F5344CB8AC3E}">
        <p14:creationId xmlns:p14="http://schemas.microsoft.com/office/powerpoint/2010/main" val="3919248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4603" y="4426024"/>
            <a:ext cx="5618480" cy="8832010"/>
          </a:xfrm>
        </p:spPr>
        <p:txBody>
          <a:bodyPr/>
          <a:lstStyle/>
          <a:p>
            <a:pPr defTabSz="933237">
              <a:lnSpc>
                <a:spcPct val="107000"/>
              </a:lnSpc>
              <a:spcAft>
                <a:spcPts val="816"/>
              </a:spcAft>
              <a:defRPr/>
            </a:pPr>
            <a:r>
              <a:rPr lang="en-US" dirty="0">
                <a:latin typeface="Times New Roman" panose="02020603050405020304" pitchFamily="18" charset="0"/>
                <a:ea typeface="Calibri" panose="020F0502020204030204" pitchFamily="34" charset="0"/>
                <a:cs typeface="Times New Roman" panose="02020603050405020304" pitchFamily="18" charset="0"/>
              </a:rPr>
              <a:t>Your agency can have a data breach if you click on one simple link that a hacker sent out. </a:t>
            </a:r>
          </a:p>
          <a:p>
            <a:pPr defTabSz="933237">
              <a:lnSpc>
                <a:spcPct val="107000"/>
              </a:lnSpc>
              <a:spcAft>
                <a:spcPts val="816"/>
              </a:spcAft>
              <a:defRPr/>
            </a:pPr>
            <a:r>
              <a:rPr lang="en-US" dirty="0">
                <a:latin typeface="Times New Roman" panose="02020603050405020304" pitchFamily="18" charset="0"/>
                <a:ea typeface="Calibri" panose="020F0502020204030204" pitchFamily="34" charset="0"/>
                <a:cs typeface="Times New Roman" panose="02020603050405020304" pitchFamily="18" charset="0"/>
              </a:rPr>
              <a:t>as soon as you touch a mouse, keyboard, desktop, or laptop you are touching the data.  </a:t>
            </a:r>
            <a:r>
              <a:rPr lang="en-US" dirty="0"/>
              <a:t>With just one wrong and careless click you could put your agency at serious risk! If you are touching it, you are responsible for protecting it</a:t>
            </a:r>
          </a:p>
        </p:txBody>
      </p:sp>
      <p:sp>
        <p:nvSpPr>
          <p:cNvPr id="4" name="Slide Number Placeholder 3"/>
          <p:cNvSpPr>
            <a:spLocks noGrp="1"/>
          </p:cNvSpPr>
          <p:nvPr>
            <p:ph type="sldNum" sz="quarter" idx="5"/>
          </p:nvPr>
        </p:nvSpPr>
        <p:spPr/>
        <p:txBody>
          <a:bodyPr/>
          <a:lstStyle/>
          <a:p>
            <a:fld id="{4778EDB7-D9DA-4115-8CC6-BB1F6FE6E64A}" type="slidenum">
              <a:rPr lang="en-US" smtClean="0"/>
              <a:t>20</a:t>
            </a:fld>
            <a:endParaRPr lang="en-US"/>
          </a:p>
        </p:txBody>
      </p:sp>
    </p:spTree>
    <p:extLst>
      <p:ext uri="{BB962C8B-B14F-4D97-AF65-F5344CB8AC3E}">
        <p14:creationId xmlns:p14="http://schemas.microsoft.com/office/powerpoint/2010/main" val="638144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4785288"/>
          </a:xfrm>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778EDB7-D9DA-4115-8CC6-BB1F6FE6E64A}" type="slidenum">
              <a:rPr lang="en-US" smtClean="0"/>
              <a:t>21</a:t>
            </a:fld>
            <a:endParaRPr lang="en-US"/>
          </a:p>
        </p:txBody>
      </p:sp>
    </p:spTree>
    <p:extLst>
      <p:ext uri="{BB962C8B-B14F-4D97-AF65-F5344CB8AC3E}">
        <p14:creationId xmlns:p14="http://schemas.microsoft.com/office/powerpoint/2010/main" val="1222856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78EDB7-D9DA-4115-8CC6-BB1F6FE6E64A}" type="slidenum">
              <a:rPr lang="en-US" smtClean="0"/>
              <a:t>4</a:t>
            </a:fld>
            <a:endParaRPr lang="en-US"/>
          </a:p>
        </p:txBody>
      </p:sp>
    </p:spTree>
    <p:extLst>
      <p:ext uri="{BB962C8B-B14F-4D97-AF65-F5344CB8AC3E}">
        <p14:creationId xmlns:p14="http://schemas.microsoft.com/office/powerpoint/2010/main" val="3071522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8EDB7-D9DA-4115-8CC6-BB1F6FE6E64A}" type="slidenum">
              <a:rPr lang="en-US" smtClean="0"/>
              <a:t>22</a:t>
            </a:fld>
            <a:endParaRPr lang="en-US"/>
          </a:p>
        </p:txBody>
      </p:sp>
    </p:spTree>
    <p:extLst>
      <p:ext uri="{BB962C8B-B14F-4D97-AF65-F5344CB8AC3E}">
        <p14:creationId xmlns:p14="http://schemas.microsoft.com/office/powerpoint/2010/main" val="435155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8EDB7-D9DA-4115-8CC6-BB1F6FE6E64A}" type="slidenum">
              <a:rPr lang="en-US" smtClean="0"/>
              <a:t>23</a:t>
            </a:fld>
            <a:endParaRPr lang="en-US"/>
          </a:p>
        </p:txBody>
      </p:sp>
    </p:spTree>
    <p:extLst>
      <p:ext uri="{BB962C8B-B14F-4D97-AF65-F5344CB8AC3E}">
        <p14:creationId xmlns:p14="http://schemas.microsoft.com/office/powerpoint/2010/main" val="3834498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1293" y="4480004"/>
            <a:ext cx="5618480" cy="3665458"/>
          </a:xfrm>
        </p:spPr>
        <p:txBody>
          <a:bodyPr/>
          <a:lstStyle/>
          <a:p>
            <a:endParaRPr lang="en-US" dirty="0"/>
          </a:p>
        </p:txBody>
      </p:sp>
      <p:sp>
        <p:nvSpPr>
          <p:cNvPr id="4" name="Slide Number Placeholder 3"/>
          <p:cNvSpPr>
            <a:spLocks noGrp="1"/>
          </p:cNvSpPr>
          <p:nvPr>
            <p:ph type="sldNum" sz="quarter" idx="5"/>
          </p:nvPr>
        </p:nvSpPr>
        <p:spPr/>
        <p:txBody>
          <a:bodyPr/>
          <a:lstStyle/>
          <a:p>
            <a:fld id="{4778EDB7-D9DA-4115-8CC6-BB1F6FE6E64A}" type="slidenum">
              <a:rPr lang="en-US" smtClean="0"/>
              <a:t>24</a:t>
            </a:fld>
            <a:endParaRPr lang="en-US"/>
          </a:p>
        </p:txBody>
      </p:sp>
    </p:spTree>
    <p:extLst>
      <p:ext uri="{BB962C8B-B14F-4D97-AF65-F5344CB8AC3E}">
        <p14:creationId xmlns:p14="http://schemas.microsoft.com/office/powerpoint/2010/main" val="3248904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8EDB7-D9DA-4115-8CC6-BB1F6FE6E6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90673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I am pausing and I don’t notice anything wrong, does that mean the email is safe? </a:t>
            </a:r>
          </a:p>
        </p:txBody>
      </p:sp>
      <p:sp>
        <p:nvSpPr>
          <p:cNvPr id="4" name="Slide Number Placeholder 3"/>
          <p:cNvSpPr>
            <a:spLocks noGrp="1"/>
          </p:cNvSpPr>
          <p:nvPr>
            <p:ph type="sldNum" sz="quarter" idx="5"/>
          </p:nvPr>
        </p:nvSpPr>
        <p:spPr/>
        <p:txBody>
          <a:bodyPr/>
          <a:lstStyle/>
          <a:p>
            <a:fld id="{4778EDB7-D9DA-4115-8CC6-BB1F6FE6E64A}" type="slidenum">
              <a:rPr lang="en-US" smtClean="0"/>
              <a:t>26</a:t>
            </a:fld>
            <a:endParaRPr lang="en-US"/>
          </a:p>
        </p:txBody>
      </p:sp>
    </p:spTree>
    <p:extLst>
      <p:ext uri="{BB962C8B-B14F-4D97-AF65-F5344CB8AC3E}">
        <p14:creationId xmlns:p14="http://schemas.microsoft.com/office/powerpoint/2010/main" val="23551433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78EDB7-D9DA-4115-8CC6-BB1F6FE6E64A}" type="slidenum">
              <a:rPr lang="en-US" smtClean="0"/>
              <a:t>27</a:t>
            </a:fld>
            <a:endParaRPr lang="en-US"/>
          </a:p>
        </p:txBody>
      </p:sp>
    </p:spTree>
    <p:extLst>
      <p:ext uri="{BB962C8B-B14F-4D97-AF65-F5344CB8AC3E}">
        <p14:creationId xmlns:p14="http://schemas.microsoft.com/office/powerpoint/2010/main" val="10580800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8EDB7-D9DA-4115-8CC6-BB1F6FE6E64A}" type="slidenum">
              <a:rPr lang="en-US" smtClean="0"/>
              <a:t>28</a:t>
            </a:fld>
            <a:endParaRPr lang="en-US"/>
          </a:p>
        </p:txBody>
      </p:sp>
    </p:spTree>
    <p:extLst>
      <p:ext uri="{BB962C8B-B14F-4D97-AF65-F5344CB8AC3E}">
        <p14:creationId xmlns:p14="http://schemas.microsoft.com/office/powerpoint/2010/main" val="34146572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4714101"/>
          </a:xfrm>
        </p:spPr>
        <p:txBody>
          <a:bodyPr/>
          <a:lstStyle/>
          <a:p>
            <a:endParaRPr lang="en-US" dirty="0"/>
          </a:p>
        </p:txBody>
      </p:sp>
      <p:sp>
        <p:nvSpPr>
          <p:cNvPr id="4" name="Slide Number Placeholder 3"/>
          <p:cNvSpPr>
            <a:spLocks noGrp="1"/>
          </p:cNvSpPr>
          <p:nvPr>
            <p:ph type="sldNum" sz="quarter" idx="5"/>
          </p:nvPr>
        </p:nvSpPr>
        <p:spPr/>
        <p:txBody>
          <a:bodyPr/>
          <a:lstStyle/>
          <a:p>
            <a:fld id="{4778EDB7-D9DA-4115-8CC6-BB1F6FE6E64A}" type="slidenum">
              <a:rPr lang="en-US" smtClean="0"/>
              <a:t>30</a:t>
            </a:fld>
            <a:endParaRPr lang="en-US"/>
          </a:p>
        </p:txBody>
      </p:sp>
    </p:spTree>
    <p:extLst>
      <p:ext uri="{BB962C8B-B14F-4D97-AF65-F5344CB8AC3E}">
        <p14:creationId xmlns:p14="http://schemas.microsoft.com/office/powerpoint/2010/main" val="38369958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778EDB7-D9DA-4115-8CC6-BB1F6FE6E64A}" type="slidenum">
              <a:rPr lang="en-US" smtClean="0"/>
              <a:t>31</a:t>
            </a:fld>
            <a:endParaRPr lang="en-US"/>
          </a:p>
        </p:txBody>
      </p:sp>
    </p:spTree>
    <p:extLst>
      <p:ext uri="{BB962C8B-B14F-4D97-AF65-F5344CB8AC3E}">
        <p14:creationId xmlns:p14="http://schemas.microsoft.com/office/powerpoint/2010/main" val="33122793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5245268"/>
          </a:xfrm>
        </p:spPr>
        <p:txBody>
          <a:bodyPr/>
          <a:lstStyle/>
          <a:p>
            <a:pPr>
              <a:lnSpc>
                <a:spcPct val="107000"/>
              </a:lnSpc>
              <a:spcAft>
                <a:spcPts val="816"/>
              </a:spcAft>
              <a:tabLst>
                <a:tab pos="466618" algn="l"/>
              </a:tabLst>
            </a:pPr>
            <a:endParaRPr lang="en-US"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8EDB7-D9DA-4115-8CC6-BB1F6FE6E6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6947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78EDB7-D9DA-4115-8CC6-BB1F6FE6E64A}" type="slidenum">
              <a:rPr lang="en-US" smtClean="0"/>
              <a:t>5</a:t>
            </a:fld>
            <a:endParaRPr lang="en-US"/>
          </a:p>
        </p:txBody>
      </p:sp>
    </p:spTree>
    <p:extLst>
      <p:ext uri="{BB962C8B-B14F-4D97-AF65-F5344CB8AC3E}">
        <p14:creationId xmlns:p14="http://schemas.microsoft.com/office/powerpoint/2010/main" val="999057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a:xfrm>
            <a:off x="702310" y="4480004"/>
            <a:ext cx="5618480" cy="4950308"/>
          </a:xfrm>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8EDB7-D9DA-4115-8CC6-BB1F6FE6E6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7405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4853"/>
            <a:ext cx="5618480" cy="5436925"/>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8EDB7-D9DA-4115-8CC6-BB1F6FE6E6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2355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50938"/>
            <a:ext cx="5584825" cy="3141662"/>
          </a:xfrm>
        </p:spPr>
      </p:sp>
      <p:sp>
        <p:nvSpPr>
          <p:cNvPr id="3" name="Notes Placeholder 2"/>
          <p:cNvSpPr>
            <a:spLocks noGrp="1"/>
          </p:cNvSpPr>
          <p:nvPr>
            <p:ph type="body" idx="1"/>
          </p:nvPr>
        </p:nvSpPr>
        <p:spPr>
          <a:xfrm>
            <a:off x="702310" y="4480004"/>
            <a:ext cx="5618480" cy="4675769"/>
          </a:xfrm>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4778EDB7-D9DA-4115-8CC6-BB1F6FE6E64A}" type="slidenum">
              <a:rPr lang="en-US" smtClean="0"/>
              <a:t>35</a:t>
            </a:fld>
            <a:endParaRPr lang="en-US"/>
          </a:p>
        </p:txBody>
      </p:sp>
    </p:spTree>
    <p:extLst>
      <p:ext uri="{BB962C8B-B14F-4D97-AF65-F5344CB8AC3E}">
        <p14:creationId xmlns:p14="http://schemas.microsoft.com/office/powerpoint/2010/main" val="1373509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78EDB7-D9DA-4115-8CC6-BB1F6FE6E64A}" type="slidenum">
              <a:rPr lang="en-US" smtClean="0"/>
              <a:t>36</a:t>
            </a:fld>
            <a:endParaRPr lang="en-US"/>
          </a:p>
        </p:txBody>
      </p:sp>
    </p:spTree>
    <p:extLst>
      <p:ext uri="{BB962C8B-B14F-4D97-AF65-F5344CB8AC3E}">
        <p14:creationId xmlns:p14="http://schemas.microsoft.com/office/powerpoint/2010/main" val="32589304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4522443"/>
          </a:xfrm>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8EDB7-D9DA-4115-8CC6-BB1F6FE6E6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52394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1293" y="4480004"/>
            <a:ext cx="5618480" cy="3665458"/>
          </a:xfrm>
        </p:spPr>
        <p:txBody>
          <a:bodyPr/>
          <a:lstStyle/>
          <a:p>
            <a:r>
              <a:rPr lang="en-US"/>
              <a:t>Rachel: Now we will give you an overview of PVR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8EDB7-D9DA-4115-8CC6-BB1F6FE6E6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41936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78EDB7-D9DA-4115-8CC6-BB1F6FE6E6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7675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78EDB7-D9DA-4115-8CC6-BB1F6FE6E64A}" type="slidenum">
              <a:rPr lang="en-US" smtClean="0"/>
              <a:t>6</a:t>
            </a:fld>
            <a:endParaRPr lang="en-US"/>
          </a:p>
        </p:txBody>
      </p:sp>
    </p:spTree>
    <p:extLst>
      <p:ext uri="{BB962C8B-B14F-4D97-AF65-F5344CB8AC3E}">
        <p14:creationId xmlns:p14="http://schemas.microsoft.com/office/powerpoint/2010/main" val="1933784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63638"/>
            <a:ext cx="5584825" cy="3141662"/>
          </a:xfrm>
        </p:spPr>
      </p:sp>
      <p:sp>
        <p:nvSpPr>
          <p:cNvPr id="3" name="Notes Placeholder 2"/>
          <p:cNvSpPr>
            <a:spLocks noGrp="1"/>
          </p:cNvSpPr>
          <p:nvPr>
            <p:ph type="body" idx="1"/>
          </p:nvPr>
        </p:nvSpPr>
        <p:spPr>
          <a:xfrm>
            <a:off x="609545" y="4480004"/>
            <a:ext cx="5618480" cy="3665458"/>
          </a:xfrm>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4778EDB7-D9DA-4115-8CC6-BB1F6FE6E64A}" type="slidenum">
              <a:rPr lang="en-US" smtClean="0"/>
              <a:t>7</a:t>
            </a:fld>
            <a:endParaRPr lang="en-US"/>
          </a:p>
        </p:txBody>
      </p:sp>
    </p:spTree>
    <p:extLst>
      <p:ext uri="{BB962C8B-B14F-4D97-AF65-F5344CB8AC3E}">
        <p14:creationId xmlns:p14="http://schemas.microsoft.com/office/powerpoint/2010/main" val="859445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3100" y="1196975"/>
            <a:ext cx="5586413" cy="3141663"/>
          </a:xfrm>
        </p:spPr>
      </p:sp>
      <p:sp>
        <p:nvSpPr>
          <p:cNvPr id="3" name="Notes Placeholder 2"/>
          <p:cNvSpPr>
            <a:spLocks noGrp="1"/>
          </p:cNvSpPr>
          <p:nvPr>
            <p:ph type="body" idx="1"/>
          </p:nvPr>
        </p:nvSpPr>
        <p:spPr>
          <a:xfrm>
            <a:off x="656658" y="4693838"/>
            <a:ext cx="5618480" cy="3984958"/>
          </a:xfrm>
        </p:spPr>
        <p:txBody>
          <a:bodyPr/>
          <a:lstStyle/>
          <a:p>
            <a:endParaRPr lang="en-US" dirty="0"/>
          </a:p>
        </p:txBody>
      </p:sp>
      <p:sp>
        <p:nvSpPr>
          <p:cNvPr id="4" name="Slide Number Placeholder 3"/>
          <p:cNvSpPr>
            <a:spLocks noGrp="1"/>
          </p:cNvSpPr>
          <p:nvPr>
            <p:ph type="sldNum" sz="quarter" idx="5"/>
          </p:nvPr>
        </p:nvSpPr>
        <p:spPr/>
        <p:txBody>
          <a:bodyPr/>
          <a:lstStyle/>
          <a:p>
            <a:fld id="{4778EDB7-D9DA-4115-8CC6-BB1F6FE6E64A}" type="slidenum">
              <a:rPr lang="en-US" smtClean="0"/>
              <a:t>8</a:t>
            </a:fld>
            <a:endParaRPr lang="en-US"/>
          </a:p>
        </p:txBody>
      </p:sp>
    </p:spTree>
    <p:extLst>
      <p:ext uri="{BB962C8B-B14F-4D97-AF65-F5344CB8AC3E}">
        <p14:creationId xmlns:p14="http://schemas.microsoft.com/office/powerpoint/2010/main" val="1353422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78EDB7-D9DA-4115-8CC6-BB1F6FE6E64A}" type="slidenum">
              <a:rPr lang="en-US" smtClean="0"/>
              <a:t>9</a:t>
            </a:fld>
            <a:endParaRPr lang="en-US"/>
          </a:p>
        </p:txBody>
      </p:sp>
    </p:spTree>
    <p:extLst>
      <p:ext uri="{BB962C8B-B14F-4D97-AF65-F5344CB8AC3E}">
        <p14:creationId xmlns:p14="http://schemas.microsoft.com/office/powerpoint/2010/main" val="3536284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matter what role you have in your department you will have internal controls that apply to your position</a:t>
            </a:r>
          </a:p>
          <a:p>
            <a:endParaRPr lang="en-US" dirty="0"/>
          </a:p>
          <a:p>
            <a:r>
              <a:rPr lang="en-US" dirty="0"/>
              <a:t>When you are hired, you are required to review and sign a variety of policies (such as non-discrimination, workplace violence, ethics requirements)</a:t>
            </a:r>
          </a:p>
          <a:p>
            <a:endParaRPr lang="en-US" dirty="0"/>
          </a:p>
          <a:p>
            <a:r>
              <a:rPr lang="en-US" dirty="0"/>
              <a:t>Related to equipment, you are required to sign for any office assigned equipment that you use both in the office and virtually as well as an “Acceptable Use Policy” which are the guidelines for using department resources.  </a:t>
            </a:r>
          </a:p>
        </p:txBody>
      </p:sp>
      <p:sp>
        <p:nvSpPr>
          <p:cNvPr id="4" name="Slide Number Placeholder 3"/>
          <p:cNvSpPr>
            <a:spLocks noGrp="1"/>
          </p:cNvSpPr>
          <p:nvPr>
            <p:ph type="sldNum" sz="quarter" idx="5"/>
          </p:nvPr>
        </p:nvSpPr>
        <p:spPr/>
        <p:txBody>
          <a:bodyPr/>
          <a:lstStyle/>
          <a:p>
            <a:fld id="{4778EDB7-D9DA-4115-8CC6-BB1F6FE6E64A}" type="slidenum">
              <a:rPr lang="en-US" smtClean="0"/>
              <a:t>10</a:t>
            </a:fld>
            <a:endParaRPr lang="en-US"/>
          </a:p>
        </p:txBody>
      </p:sp>
    </p:spTree>
    <p:extLst>
      <p:ext uri="{BB962C8B-B14F-4D97-AF65-F5344CB8AC3E}">
        <p14:creationId xmlns:p14="http://schemas.microsoft.com/office/powerpoint/2010/main" val="1073767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778EDB7-D9DA-4115-8CC6-BB1F6FE6E64A}" type="slidenum">
              <a:rPr lang="en-US" smtClean="0"/>
              <a:t>11</a:t>
            </a:fld>
            <a:endParaRPr lang="en-US"/>
          </a:p>
        </p:txBody>
      </p:sp>
    </p:spTree>
    <p:extLst>
      <p:ext uri="{BB962C8B-B14F-4D97-AF65-F5344CB8AC3E}">
        <p14:creationId xmlns:p14="http://schemas.microsoft.com/office/powerpoint/2010/main" val="966877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Version 1: State Hou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3BED1-DDD9-43A7-9B85-18D1A101A401}"/>
              </a:ext>
            </a:extLst>
          </p:cNvPr>
          <p:cNvSpPr>
            <a:spLocks noGrp="1"/>
          </p:cNvSpPr>
          <p:nvPr>
            <p:ph type="ctrTitle" hasCustomPrompt="1"/>
          </p:nvPr>
        </p:nvSpPr>
        <p:spPr>
          <a:xfrm>
            <a:off x="457200" y="646113"/>
            <a:ext cx="7715250" cy="2387600"/>
          </a:xfrm>
        </p:spPr>
        <p:txBody>
          <a:bodyPr anchor="t"/>
          <a:lstStyle>
            <a:lvl1pPr algn="l">
              <a:defRPr sz="6000">
                <a:solidFill>
                  <a:srgbClr val="0C2D83"/>
                </a:solidFill>
                <a:latin typeface="Georgia" panose="02040502050405020303" pitchFamily="18" charset="0"/>
              </a:defRPr>
            </a:lvl1pPr>
          </a:lstStyle>
          <a:p>
            <a:r>
              <a:rPr lang="en-US"/>
              <a:t>Title of the document</a:t>
            </a:r>
          </a:p>
        </p:txBody>
      </p:sp>
      <p:sp>
        <p:nvSpPr>
          <p:cNvPr id="7" name="Title 1">
            <a:extLst>
              <a:ext uri="{FF2B5EF4-FFF2-40B4-BE49-F238E27FC236}">
                <a16:creationId xmlns:a16="http://schemas.microsoft.com/office/drawing/2014/main" id="{41C37A12-49EF-4EA4-880E-4D3F565EBAA2}"/>
              </a:ext>
            </a:extLst>
          </p:cNvPr>
          <p:cNvSpPr txBox="1">
            <a:spLocks/>
          </p:cNvSpPr>
          <p:nvPr userDrawn="1"/>
        </p:nvSpPr>
        <p:spPr>
          <a:xfrm>
            <a:off x="457200" y="3122613"/>
            <a:ext cx="7715250" cy="477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rgbClr val="0C2D83"/>
                </a:solidFill>
                <a:latin typeface="Libre Baskerville" panose="02000000000000000000" pitchFamily="2" charset="0"/>
                <a:ea typeface="+mj-ea"/>
                <a:cs typeface="+mj-cs"/>
              </a:defRPr>
            </a:lvl1pPr>
          </a:lstStyle>
          <a:p>
            <a:endParaRPr lang="en-US" sz="2400" b="1">
              <a:solidFill>
                <a:srgbClr val="0C2D83"/>
              </a:solidFill>
              <a:latin typeface="+mj-lt"/>
            </a:endParaRPr>
          </a:p>
        </p:txBody>
      </p:sp>
      <p:sp>
        <p:nvSpPr>
          <p:cNvPr id="6" name="Text Placeholder 2">
            <a:extLst>
              <a:ext uri="{FF2B5EF4-FFF2-40B4-BE49-F238E27FC236}">
                <a16:creationId xmlns:a16="http://schemas.microsoft.com/office/drawing/2014/main" id="{791F981B-EF3E-4EEE-B6E9-EDAA1197A14A}"/>
              </a:ext>
            </a:extLst>
          </p:cNvPr>
          <p:cNvSpPr>
            <a:spLocks noGrp="1"/>
          </p:cNvSpPr>
          <p:nvPr>
            <p:ph idx="1" hasCustomPrompt="1"/>
          </p:nvPr>
        </p:nvSpPr>
        <p:spPr>
          <a:xfrm>
            <a:off x="457200" y="3033713"/>
            <a:ext cx="7715250" cy="790575"/>
          </a:xfrm>
          <a:prstGeom prst="rect">
            <a:avLst/>
          </a:prstGeom>
        </p:spPr>
        <p:txBody>
          <a:bodyPr vert="horz" lIns="91440" tIns="45720" rIns="91440" bIns="45720" rtlCol="0">
            <a:normAutofit/>
          </a:bodyPr>
          <a:lstStyle>
            <a:lvl1pPr marL="0" indent="0">
              <a:buNone/>
              <a:defRPr b="0">
                <a:solidFill>
                  <a:srgbClr val="5174CF"/>
                </a:solidFill>
                <a:latin typeface="+mj-lt"/>
              </a:defRPr>
            </a:lvl1pPr>
          </a:lstStyle>
          <a:p>
            <a:pPr lvl="0"/>
            <a:r>
              <a:rPr lang="en-US"/>
              <a:t>Subtitle or date</a:t>
            </a:r>
          </a:p>
        </p:txBody>
      </p:sp>
    </p:spTree>
    <p:extLst>
      <p:ext uri="{BB962C8B-B14F-4D97-AF65-F5344CB8AC3E}">
        <p14:creationId xmlns:p14="http://schemas.microsoft.com/office/powerpoint/2010/main" val="3364651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1564F-CBDF-4070-8ECB-90E05EE7CEB8}"/>
              </a:ext>
            </a:extLst>
          </p:cNvPr>
          <p:cNvSpPr>
            <a:spLocks noGrp="1"/>
          </p:cNvSpPr>
          <p:nvPr>
            <p:ph type="title" hasCustomPrompt="1"/>
          </p:nvPr>
        </p:nvSpPr>
        <p:spPr>
          <a:xfrm>
            <a:off x="831850" y="576263"/>
            <a:ext cx="10515600" cy="2852737"/>
          </a:xfrm>
        </p:spPr>
        <p:txBody>
          <a:bodyPr anchor="b"/>
          <a:lstStyle>
            <a:lvl1pPr algn="r">
              <a:defRPr sz="6000"/>
            </a:lvl1pPr>
          </a:lstStyle>
          <a:p>
            <a:r>
              <a:rPr lang="en-US"/>
              <a:t>Divider title</a:t>
            </a:r>
          </a:p>
        </p:txBody>
      </p:sp>
      <p:sp>
        <p:nvSpPr>
          <p:cNvPr id="3" name="Text Placeholder 2">
            <a:extLst>
              <a:ext uri="{FF2B5EF4-FFF2-40B4-BE49-F238E27FC236}">
                <a16:creationId xmlns:a16="http://schemas.microsoft.com/office/drawing/2014/main" id="{BCEBEB2E-ABBB-45E9-834E-851D659C99C6}"/>
              </a:ext>
            </a:extLst>
          </p:cNvPr>
          <p:cNvSpPr>
            <a:spLocks noGrp="1"/>
          </p:cNvSpPr>
          <p:nvPr>
            <p:ph type="body" idx="1" hasCustomPrompt="1"/>
          </p:nvPr>
        </p:nvSpPr>
        <p:spPr>
          <a:xfrm>
            <a:off x="831850" y="3429000"/>
            <a:ext cx="10515600" cy="1500187"/>
          </a:xfrm>
        </p:spPr>
        <p:txBody>
          <a:bodyPr/>
          <a:lstStyle>
            <a:lvl1pPr marL="0" indent="0" algn="r">
              <a:buNone/>
              <a:defRPr sz="2400">
                <a:solidFill>
                  <a:srgbClr val="5174C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
        <p:nvSpPr>
          <p:cNvPr id="4" name="Date Placeholder 3">
            <a:extLst>
              <a:ext uri="{FF2B5EF4-FFF2-40B4-BE49-F238E27FC236}">
                <a16:creationId xmlns:a16="http://schemas.microsoft.com/office/drawing/2014/main" id="{CF411A50-546B-444E-8978-BCA7CB91DD69}"/>
              </a:ext>
            </a:extLst>
          </p:cNvPr>
          <p:cNvSpPr>
            <a:spLocks noGrp="1"/>
          </p:cNvSpPr>
          <p:nvPr>
            <p:ph type="dt" sz="half" idx="10"/>
          </p:nvPr>
        </p:nvSpPr>
        <p:spPr/>
        <p:txBody>
          <a:bodyPr/>
          <a:lstStyle/>
          <a:p>
            <a:fld id="{3A25BA98-A11D-4A09-9C09-4E4E52A9683C}" type="datetime4">
              <a:rPr lang="en-US" smtClean="0"/>
              <a:t>October 6, 2022</a:t>
            </a:fld>
            <a:endParaRPr lang="en-US"/>
          </a:p>
        </p:txBody>
      </p:sp>
      <p:sp>
        <p:nvSpPr>
          <p:cNvPr id="6" name="Slide Number Placeholder 5">
            <a:extLst>
              <a:ext uri="{FF2B5EF4-FFF2-40B4-BE49-F238E27FC236}">
                <a16:creationId xmlns:a16="http://schemas.microsoft.com/office/drawing/2014/main" id="{D3850832-F3B6-4A83-B48F-2AD2317D25C2}"/>
              </a:ext>
            </a:extLst>
          </p:cNvPr>
          <p:cNvSpPr>
            <a:spLocks noGrp="1"/>
          </p:cNvSpPr>
          <p:nvPr>
            <p:ph type="sldNum" sz="quarter" idx="12"/>
          </p:nvPr>
        </p:nvSpPr>
        <p:spPr/>
        <p:txBody>
          <a:bodyPr/>
          <a:lstStyle/>
          <a:p>
            <a:fld id="{C2075705-EFBA-4FBF-B376-FFF000E0DF93}" type="slidenum">
              <a:rPr lang="en-US" smtClean="0"/>
              <a:pPr/>
              <a:t>‹#›</a:t>
            </a:fld>
            <a:r>
              <a:rPr lang="en-US"/>
              <a:t> of X</a:t>
            </a:r>
          </a:p>
        </p:txBody>
      </p:sp>
    </p:spTree>
    <p:extLst>
      <p:ext uri="{BB962C8B-B14F-4D97-AF65-F5344CB8AC3E}">
        <p14:creationId xmlns:p14="http://schemas.microsoft.com/office/powerpoint/2010/main" val="26315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84D34-AEDF-421D-B2BB-C691304EE5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4F0A9F-50AE-4928-8231-BC06F8ED38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C68528-E787-4D45-A4E2-E83C3A371203}"/>
              </a:ext>
            </a:extLst>
          </p:cNvPr>
          <p:cNvSpPr>
            <a:spLocks noGrp="1"/>
          </p:cNvSpPr>
          <p:nvPr>
            <p:ph type="dt" sz="half" idx="10"/>
          </p:nvPr>
        </p:nvSpPr>
        <p:spPr/>
        <p:txBody>
          <a:bodyPr/>
          <a:lstStyle/>
          <a:p>
            <a:fld id="{DA21A29A-1C3D-41A4-80BD-541F6E8A6DBE}" type="datetime4">
              <a:rPr lang="en-US" smtClean="0"/>
              <a:t>October 6, 2022</a:t>
            </a:fld>
            <a:endParaRPr lang="en-US"/>
          </a:p>
        </p:txBody>
      </p:sp>
      <p:sp>
        <p:nvSpPr>
          <p:cNvPr id="6" name="Slide Number Placeholder 5">
            <a:extLst>
              <a:ext uri="{FF2B5EF4-FFF2-40B4-BE49-F238E27FC236}">
                <a16:creationId xmlns:a16="http://schemas.microsoft.com/office/drawing/2014/main" id="{A1F11BAF-FE8B-4DEB-B1CD-182350EC1DDD}"/>
              </a:ext>
            </a:extLst>
          </p:cNvPr>
          <p:cNvSpPr>
            <a:spLocks noGrp="1"/>
          </p:cNvSpPr>
          <p:nvPr>
            <p:ph type="sldNum" sz="quarter" idx="12"/>
          </p:nvPr>
        </p:nvSpPr>
        <p:spPr/>
        <p:txBody>
          <a:bodyPr/>
          <a:lstStyle/>
          <a:p>
            <a:fld id="{C2075705-EFBA-4FBF-B376-FFF000E0DF93}" type="slidenum">
              <a:rPr lang="en-US" smtClean="0"/>
              <a:pPr/>
              <a:t>‹#›</a:t>
            </a:fld>
            <a:r>
              <a:rPr lang="en-US" dirty="0"/>
              <a:t> </a:t>
            </a:r>
          </a:p>
        </p:txBody>
      </p:sp>
    </p:spTree>
    <p:extLst>
      <p:ext uri="{BB962C8B-B14F-4D97-AF65-F5344CB8AC3E}">
        <p14:creationId xmlns:p14="http://schemas.microsoft.com/office/powerpoint/2010/main" val="1565685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A88D2-D381-4021-AF61-94D5950A74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C0DF7-0F3D-4789-ACB7-AB04664D24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2657C0-0B7E-4FAD-9799-C4150C4252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BBCA4E-78C5-4E84-B2C2-6C3CC84A6A63}"/>
              </a:ext>
            </a:extLst>
          </p:cNvPr>
          <p:cNvSpPr>
            <a:spLocks noGrp="1"/>
          </p:cNvSpPr>
          <p:nvPr>
            <p:ph type="dt" sz="half" idx="10"/>
          </p:nvPr>
        </p:nvSpPr>
        <p:spPr/>
        <p:txBody>
          <a:bodyPr/>
          <a:lstStyle/>
          <a:p>
            <a:fld id="{59DE35D2-3AB5-4098-A236-245A16C2392E}" type="datetime4">
              <a:rPr lang="en-US" smtClean="0"/>
              <a:t>October 6, 2022</a:t>
            </a:fld>
            <a:endParaRPr lang="en-US"/>
          </a:p>
        </p:txBody>
      </p:sp>
      <p:sp>
        <p:nvSpPr>
          <p:cNvPr id="7" name="Slide Number Placeholder 6">
            <a:extLst>
              <a:ext uri="{FF2B5EF4-FFF2-40B4-BE49-F238E27FC236}">
                <a16:creationId xmlns:a16="http://schemas.microsoft.com/office/drawing/2014/main" id="{846851C6-CF56-48D3-9C7E-9A38368EA697}"/>
              </a:ext>
            </a:extLst>
          </p:cNvPr>
          <p:cNvSpPr>
            <a:spLocks noGrp="1"/>
          </p:cNvSpPr>
          <p:nvPr>
            <p:ph type="sldNum" sz="quarter" idx="12"/>
          </p:nvPr>
        </p:nvSpPr>
        <p:spPr/>
        <p:txBody>
          <a:bodyPr/>
          <a:lstStyle/>
          <a:p>
            <a:fld id="{C2075705-EFBA-4FBF-B376-FFF000E0DF93}" type="slidenum">
              <a:rPr lang="en-US" smtClean="0"/>
              <a:pPr/>
              <a:t>‹#›</a:t>
            </a:fld>
            <a:r>
              <a:rPr lang="en-US"/>
              <a:t> of X</a:t>
            </a:r>
          </a:p>
        </p:txBody>
      </p:sp>
    </p:spTree>
    <p:extLst>
      <p:ext uri="{BB962C8B-B14F-4D97-AF65-F5344CB8AC3E}">
        <p14:creationId xmlns:p14="http://schemas.microsoft.com/office/powerpoint/2010/main" val="3102941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A88D2-D381-4021-AF61-94D5950A74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C0DF7-0F3D-4789-ACB7-AB04664D24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2657C0-0B7E-4FAD-9799-C4150C4252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BBCA4E-78C5-4E84-B2C2-6C3CC84A6A63}"/>
              </a:ext>
            </a:extLst>
          </p:cNvPr>
          <p:cNvSpPr>
            <a:spLocks noGrp="1"/>
          </p:cNvSpPr>
          <p:nvPr>
            <p:ph type="dt" sz="half" idx="10"/>
          </p:nvPr>
        </p:nvSpPr>
        <p:spPr/>
        <p:txBody>
          <a:bodyPr/>
          <a:lstStyle/>
          <a:p>
            <a:fld id="{C94B5347-92A0-42BF-BE5F-3E3FE6D812E2}" type="datetime4">
              <a:rPr lang="en-US" smtClean="0"/>
              <a:t>October 6, 2022</a:t>
            </a:fld>
            <a:endParaRPr lang="en-US"/>
          </a:p>
        </p:txBody>
      </p:sp>
      <p:sp>
        <p:nvSpPr>
          <p:cNvPr id="7" name="Slide Number Placeholder 6">
            <a:extLst>
              <a:ext uri="{FF2B5EF4-FFF2-40B4-BE49-F238E27FC236}">
                <a16:creationId xmlns:a16="http://schemas.microsoft.com/office/drawing/2014/main" id="{846851C6-CF56-48D3-9C7E-9A38368EA697}"/>
              </a:ext>
            </a:extLst>
          </p:cNvPr>
          <p:cNvSpPr>
            <a:spLocks noGrp="1"/>
          </p:cNvSpPr>
          <p:nvPr>
            <p:ph type="sldNum" sz="quarter" idx="12"/>
          </p:nvPr>
        </p:nvSpPr>
        <p:spPr/>
        <p:txBody>
          <a:bodyPr/>
          <a:lstStyle/>
          <a:p>
            <a:fld id="{C2075705-EFBA-4FBF-B376-FFF000E0DF93}" type="slidenum">
              <a:rPr lang="en-US" smtClean="0"/>
              <a:pPr/>
              <a:t>‹#›</a:t>
            </a:fld>
            <a:r>
              <a:rPr lang="en-US"/>
              <a:t> of X</a:t>
            </a:r>
          </a:p>
        </p:txBody>
      </p:sp>
    </p:spTree>
    <p:extLst>
      <p:ext uri="{BB962C8B-B14F-4D97-AF65-F5344CB8AC3E}">
        <p14:creationId xmlns:p14="http://schemas.microsoft.com/office/powerpoint/2010/main" val="361284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138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873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Version 2: Great Seal of the Commonwealth">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3BED1-DDD9-43A7-9B85-18D1A101A401}"/>
              </a:ext>
            </a:extLst>
          </p:cNvPr>
          <p:cNvSpPr>
            <a:spLocks noGrp="1"/>
          </p:cNvSpPr>
          <p:nvPr>
            <p:ph type="ctrTitle" hasCustomPrompt="1"/>
          </p:nvPr>
        </p:nvSpPr>
        <p:spPr>
          <a:xfrm>
            <a:off x="457200" y="646113"/>
            <a:ext cx="7715250" cy="2387600"/>
          </a:xfrm>
        </p:spPr>
        <p:txBody>
          <a:bodyPr anchor="t"/>
          <a:lstStyle>
            <a:lvl1pPr algn="l">
              <a:defRPr sz="6000">
                <a:solidFill>
                  <a:srgbClr val="0C2D83"/>
                </a:solidFill>
                <a:latin typeface="Georgia" panose="02040502050405020303" pitchFamily="18" charset="0"/>
              </a:defRPr>
            </a:lvl1pPr>
          </a:lstStyle>
          <a:p>
            <a:r>
              <a:rPr lang="en-US"/>
              <a:t>Title of the document</a:t>
            </a:r>
          </a:p>
        </p:txBody>
      </p:sp>
      <p:sp>
        <p:nvSpPr>
          <p:cNvPr id="7" name="Title 1">
            <a:extLst>
              <a:ext uri="{FF2B5EF4-FFF2-40B4-BE49-F238E27FC236}">
                <a16:creationId xmlns:a16="http://schemas.microsoft.com/office/drawing/2014/main" id="{41C37A12-49EF-4EA4-880E-4D3F565EBAA2}"/>
              </a:ext>
            </a:extLst>
          </p:cNvPr>
          <p:cNvSpPr txBox="1">
            <a:spLocks/>
          </p:cNvSpPr>
          <p:nvPr userDrawn="1"/>
        </p:nvSpPr>
        <p:spPr>
          <a:xfrm>
            <a:off x="457200" y="3122613"/>
            <a:ext cx="7715250" cy="477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rgbClr val="0C2D83"/>
                </a:solidFill>
                <a:latin typeface="Libre Baskerville" panose="02000000000000000000" pitchFamily="2" charset="0"/>
                <a:ea typeface="+mj-ea"/>
                <a:cs typeface="+mj-cs"/>
              </a:defRPr>
            </a:lvl1pPr>
          </a:lstStyle>
          <a:p>
            <a:endParaRPr lang="en-US" sz="2400" b="1">
              <a:solidFill>
                <a:srgbClr val="0C2D83"/>
              </a:solidFill>
              <a:latin typeface="+mj-lt"/>
            </a:endParaRPr>
          </a:p>
        </p:txBody>
      </p:sp>
      <p:sp>
        <p:nvSpPr>
          <p:cNvPr id="4" name="Title 1">
            <a:extLst>
              <a:ext uri="{FF2B5EF4-FFF2-40B4-BE49-F238E27FC236}">
                <a16:creationId xmlns:a16="http://schemas.microsoft.com/office/drawing/2014/main" id="{F30EEF5B-034A-42DB-87D0-651508941897}"/>
              </a:ext>
            </a:extLst>
          </p:cNvPr>
          <p:cNvSpPr txBox="1">
            <a:spLocks/>
          </p:cNvSpPr>
          <p:nvPr userDrawn="1"/>
        </p:nvSpPr>
        <p:spPr>
          <a:xfrm>
            <a:off x="457200" y="3211513"/>
            <a:ext cx="7715250" cy="477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rgbClr val="0C2D83"/>
                </a:solidFill>
                <a:latin typeface="Libre Baskerville" panose="02000000000000000000" pitchFamily="2" charset="0"/>
                <a:ea typeface="+mj-ea"/>
                <a:cs typeface="+mj-cs"/>
              </a:defRPr>
            </a:lvl1pPr>
          </a:lstStyle>
          <a:p>
            <a:endParaRPr lang="en-US" sz="2400" b="1">
              <a:solidFill>
                <a:srgbClr val="0C2D83"/>
              </a:solidFill>
              <a:latin typeface="+mj-lt"/>
            </a:endParaRPr>
          </a:p>
        </p:txBody>
      </p:sp>
      <p:sp>
        <p:nvSpPr>
          <p:cNvPr id="6" name="Text Placeholder 2">
            <a:extLst>
              <a:ext uri="{FF2B5EF4-FFF2-40B4-BE49-F238E27FC236}">
                <a16:creationId xmlns:a16="http://schemas.microsoft.com/office/drawing/2014/main" id="{B313C465-DA8E-418B-840E-F8AFF6EEA065}"/>
              </a:ext>
            </a:extLst>
          </p:cNvPr>
          <p:cNvSpPr>
            <a:spLocks noGrp="1"/>
          </p:cNvSpPr>
          <p:nvPr>
            <p:ph idx="1" hasCustomPrompt="1"/>
          </p:nvPr>
        </p:nvSpPr>
        <p:spPr>
          <a:xfrm>
            <a:off x="457200" y="3033713"/>
            <a:ext cx="7715250" cy="790575"/>
          </a:xfrm>
          <a:prstGeom prst="rect">
            <a:avLst/>
          </a:prstGeom>
        </p:spPr>
        <p:txBody>
          <a:bodyPr vert="horz" lIns="91440" tIns="45720" rIns="91440" bIns="45720" rtlCol="0">
            <a:normAutofit/>
          </a:bodyPr>
          <a:lstStyle>
            <a:lvl1pPr marL="0" indent="0">
              <a:buNone/>
              <a:defRPr b="0">
                <a:solidFill>
                  <a:srgbClr val="5174CF"/>
                </a:solidFill>
                <a:latin typeface="+mj-lt"/>
              </a:defRPr>
            </a:lvl1pPr>
          </a:lstStyle>
          <a:p>
            <a:pPr lvl="0"/>
            <a:r>
              <a:rPr lang="en-US"/>
              <a:t>Subtitle or date</a:t>
            </a:r>
          </a:p>
        </p:txBody>
      </p:sp>
    </p:spTree>
    <p:extLst>
      <p:ext uri="{BB962C8B-B14F-4D97-AF65-F5344CB8AC3E}">
        <p14:creationId xmlns:p14="http://schemas.microsoft.com/office/powerpoint/2010/main" val="46037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Version 3: American El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3BED1-DDD9-43A7-9B85-18D1A101A401}"/>
              </a:ext>
            </a:extLst>
          </p:cNvPr>
          <p:cNvSpPr>
            <a:spLocks noGrp="1"/>
          </p:cNvSpPr>
          <p:nvPr>
            <p:ph type="ctrTitle" hasCustomPrompt="1"/>
          </p:nvPr>
        </p:nvSpPr>
        <p:spPr>
          <a:xfrm>
            <a:off x="457200" y="646113"/>
            <a:ext cx="7715250" cy="2387600"/>
          </a:xfrm>
        </p:spPr>
        <p:txBody>
          <a:bodyPr anchor="t"/>
          <a:lstStyle>
            <a:lvl1pPr algn="l">
              <a:defRPr sz="6000">
                <a:solidFill>
                  <a:srgbClr val="0C2D83"/>
                </a:solidFill>
                <a:latin typeface="Georgia" panose="02040502050405020303" pitchFamily="18" charset="0"/>
              </a:defRPr>
            </a:lvl1pPr>
          </a:lstStyle>
          <a:p>
            <a:r>
              <a:rPr lang="en-US"/>
              <a:t>Title of the document</a:t>
            </a:r>
          </a:p>
        </p:txBody>
      </p:sp>
      <p:sp>
        <p:nvSpPr>
          <p:cNvPr id="7" name="Title 1">
            <a:extLst>
              <a:ext uri="{FF2B5EF4-FFF2-40B4-BE49-F238E27FC236}">
                <a16:creationId xmlns:a16="http://schemas.microsoft.com/office/drawing/2014/main" id="{41C37A12-49EF-4EA4-880E-4D3F565EBAA2}"/>
              </a:ext>
            </a:extLst>
          </p:cNvPr>
          <p:cNvSpPr txBox="1">
            <a:spLocks/>
          </p:cNvSpPr>
          <p:nvPr userDrawn="1"/>
        </p:nvSpPr>
        <p:spPr>
          <a:xfrm>
            <a:off x="457200" y="3122613"/>
            <a:ext cx="7715250" cy="477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rgbClr val="0C2D83"/>
                </a:solidFill>
                <a:latin typeface="Libre Baskerville" panose="02000000000000000000" pitchFamily="2" charset="0"/>
                <a:ea typeface="+mj-ea"/>
                <a:cs typeface="+mj-cs"/>
              </a:defRPr>
            </a:lvl1pPr>
          </a:lstStyle>
          <a:p>
            <a:endParaRPr lang="en-US" sz="2400" b="1">
              <a:solidFill>
                <a:srgbClr val="0C2D83"/>
              </a:solidFill>
              <a:latin typeface="+mj-lt"/>
            </a:endParaRPr>
          </a:p>
        </p:txBody>
      </p:sp>
      <p:sp>
        <p:nvSpPr>
          <p:cNvPr id="4" name="Title 1">
            <a:extLst>
              <a:ext uri="{FF2B5EF4-FFF2-40B4-BE49-F238E27FC236}">
                <a16:creationId xmlns:a16="http://schemas.microsoft.com/office/drawing/2014/main" id="{717F65D8-5646-447C-A900-132A59FF1038}"/>
              </a:ext>
            </a:extLst>
          </p:cNvPr>
          <p:cNvSpPr txBox="1">
            <a:spLocks/>
          </p:cNvSpPr>
          <p:nvPr userDrawn="1"/>
        </p:nvSpPr>
        <p:spPr>
          <a:xfrm>
            <a:off x="457200" y="3190081"/>
            <a:ext cx="7715250" cy="477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rgbClr val="0C2D83"/>
                </a:solidFill>
                <a:latin typeface="Libre Baskerville" panose="02000000000000000000" pitchFamily="2" charset="0"/>
                <a:ea typeface="+mj-ea"/>
                <a:cs typeface="+mj-cs"/>
              </a:defRPr>
            </a:lvl1pPr>
          </a:lstStyle>
          <a:p>
            <a:endParaRPr lang="en-US" sz="2400" b="1">
              <a:solidFill>
                <a:srgbClr val="0C2D83"/>
              </a:solidFill>
              <a:latin typeface="+mj-lt"/>
            </a:endParaRPr>
          </a:p>
        </p:txBody>
      </p:sp>
      <p:sp>
        <p:nvSpPr>
          <p:cNvPr id="6" name="Text Placeholder 2">
            <a:extLst>
              <a:ext uri="{FF2B5EF4-FFF2-40B4-BE49-F238E27FC236}">
                <a16:creationId xmlns:a16="http://schemas.microsoft.com/office/drawing/2014/main" id="{A9D79D9D-2A38-42B4-9FC1-BC91F9EAD5A2}"/>
              </a:ext>
            </a:extLst>
          </p:cNvPr>
          <p:cNvSpPr>
            <a:spLocks noGrp="1"/>
          </p:cNvSpPr>
          <p:nvPr>
            <p:ph idx="1" hasCustomPrompt="1"/>
          </p:nvPr>
        </p:nvSpPr>
        <p:spPr>
          <a:xfrm>
            <a:off x="457200" y="3033713"/>
            <a:ext cx="7715250" cy="790575"/>
          </a:xfrm>
          <a:prstGeom prst="rect">
            <a:avLst/>
          </a:prstGeom>
        </p:spPr>
        <p:txBody>
          <a:bodyPr vert="horz" lIns="91440" tIns="45720" rIns="91440" bIns="45720" rtlCol="0">
            <a:normAutofit/>
          </a:bodyPr>
          <a:lstStyle>
            <a:lvl1pPr marL="0" indent="0">
              <a:buNone/>
              <a:defRPr b="0">
                <a:solidFill>
                  <a:srgbClr val="5174CF"/>
                </a:solidFill>
                <a:latin typeface="+mj-lt"/>
              </a:defRPr>
            </a:lvl1pPr>
          </a:lstStyle>
          <a:p>
            <a:pPr lvl="0"/>
            <a:r>
              <a:rPr lang="en-US"/>
              <a:t>Subtitle or date</a:t>
            </a:r>
          </a:p>
        </p:txBody>
      </p:sp>
    </p:spTree>
    <p:extLst>
      <p:ext uri="{BB962C8B-B14F-4D97-AF65-F5344CB8AC3E}">
        <p14:creationId xmlns:p14="http://schemas.microsoft.com/office/powerpoint/2010/main" val="139378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Version 4: Mayflow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3BED1-DDD9-43A7-9B85-18D1A101A401}"/>
              </a:ext>
            </a:extLst>
          </p:cNvPr>
          <p:cNvSpPr>
            <a:spLocks noGrp="1"/>
          </p:cNvSpPr>
          <p:nvPr>
            <p:ph type="ctrTitle" hasCustomPrompt="1"/>
          </p:nvPr>
        </p:nvSpPr>
        <p:spPr>
          <a:xfrm>
            <a:off x="457200" y="646113"/>
            <a:ext cx="7715250" cy="2387600"/>
          </a:xfrm>
        </p:spPr>
        <p:txBody>
          <a:bodyPr anchor="t"/>
          <a:lstStyle>
            <a:lvl1pPr algn="l">
              <a:defRPr sz="6000">
                <a:solidFill>
                  <a:srgbClr val="0C2D83"/>
                </a:solidFill>
                <a:latin typeface="Georgia" panose="02040502050405020303" pitchFamily="18" charset="0"/>
              </a:defRPr>
            </a:lvl1pPr>
          </a:lstStyle>
          <a:p>
            <a:r>
              <a:rPr lang="en-US"/>
              <a:t>Title of the document</a:t>
            </a:r>
          </a:p>
        </p:txBody>
      </p:sp>
      <p:sp>
        <p:nvSpPr>
          <p:cNvPr id="7" name="Title 1">
            <a:extLst>
              <a:ext uri="{FF2B5EF4-FFF2-40B4-BE49-F238E27FC236}">
                <a16:creationId xmlns:a16="http://schemas.microsoft.com/office/drawing/2014/main" id="{41C37A12-49EF-4EA4-880E-4D3F565EBAA2}"/>
              </a:ext>
            </a:extLst>
          </p:cNvPr>
          <p:cNvSpPr txBox="1">
            <a:spLocks/>
          </p:cNvSpPr>
          <p:nvPr userDrawn="1"/>
        </p:nvSpPr>
        <p:spPr>
          <a:xfrm>
            <a:off x="457200" y="3122613"/>
            <a:ext cx="7715250" cy="477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rgbClr val="0C2D83"/>
                </a:solidFill>
                <a:latin typeface="Libre Baskerville" panose="02000000000000000000" pitchFamily="2" charset="0"/>
                <a:ea typeface="+mj-ea"/>
                <a:cs typeface="+mj-cs"/>
              </a:defRPr>
            </a:lvl1pPr>
          </a:lstStyle>
          <a:p>
            <a:endParaRPr lang="en-US" sz="2400" b="1">
              <a:solidFill>
                <a:srgbClr val="0C2D83"/>
              </a:solidFill>
              <a:latin typeface="+mj-lt"/>
            </a:endParaRPr>
          </a:p>
        </p:txBody>
      </p:sp>
      <p:sp>
        <p:nvSpPr>
          <p:cNvPr id="4" name="Title 1">
            <a:extLst>
              <a:ext uri="{FF2B5EF4-FFF2-40B4-BE49-F238E27FC236}">
                <a16:creationId xmlns:a16="http://schemas.microsoft.com/office/drawing/2014/main" id="{717F65D8-5646-447C-A900-132A59FF1038}"/>
              </a:ext>
            </a:extLst>
          </p:cNvPr>
          <p:cNvSpPr txBox="1">
            <a:spLocks/>
          </p:cNvSpPr>
          <p:nvPr userDrawn="1"/>
        </p:nvSpPr>
        <p:spPr>
          <a:xfrm>
            <a:off x="457200" y="3190081"/>
            <a:ext cx="7715250" cy="477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rgbClr val="0C2D83"/>
                </a:solidFill>
                <a:latin typeface="Libre Baskerville" panose="02000000000000000000" pitchFamily="2" charset="0"/>
                <a:ea typeface="+mj-ea"/>
                <a:cs typeface="+mj-cs"/>
              </a:defRPr>
            </a:lvl1pPr>
          </a:lstStyle>
          <a:p>
            <a:endParaRPr lang="en-US" sz="2400" b="1">
              <a:solidFill>
                <a:srgbClr val="0C2D83"/>
              </a:solidFill>
              <a:latin typeface="+mj-lt"/>
            </a:endParaRPr>
          </a:p>
        </p:txBody>
      </p:sp>
      <p:sp>
        <p:nvSpPr>
          <p:cNvPr id="6" name="Text Placeholder 2">
            <a:extLst>
              <a:ext uri="{FF2B5EF4-FFF2-40B4-BE49-F238E27FC236}">
                <a16:creationId xmlns:a16="http://schemas.microsoft.com/office/drawing/2014/main" id="{A9D79D9D-2A38-42B4-9FC1-BC91F9EAD5A2}"/>
              </a:ext>
            </a:extLst>
          </p:cNvPr>
          <p:cNvSpPr>
            <a:spLocks noGrp="1"/>
          </p:cNvSpPr>
          <p:nvPr>
            <p:ph idx="1" hasCustomPrompt="1"/>
          </p:nvPr>
        </p:nvSpPr>
        <p:spPr>
          <a:xfrm>
            <a:off x="457200" y="3033713"/>
            <a:ext cx="7715250" cy="790575"/>
          </a:xfrm>
          <a:prstGeom prst="rect">
            <a:avLst/>
          </a:prstGeom>
        </p:spPr>
        <p:txBody>
          <a:bodyPr vert="horz" lIns="91440" tIns="45720" rIns="91440" bIns="45720" rtlCol="0">
            <a:normAutofit/>
          </a:bodyPr>
          <a:lstStyle>
            <a:lvl1pPr marL="0" indent="0">
              <a:buNone/>
              <a:defRPr b="0">
                <a:solidFill>
                  <a:srgbClr val="5174CF"/>
                </a:solidFill>
                <a:latin typeface="+mj-lt"/>
              </a:defRPr>
            </a:lvl1pPr>
          </a:lstStyle>
          <a:p>
            <a:pPr lvl="0"/>
            <a:r>
              <a:rPr lang="en-US"/>
              <a:t>Subtitle or date</a:t>
            </a:r>
          </a:p>
        </p:txBody>
      </p:sp>
    </p:spTree>
    <p:extLst>
      <p:ext uri="{BB962C8B-B14F-4D97-AF65-F5344CB8AC3E}">
        <p14:creationId xmlns:p14="http://schemas.microsoft.com/office/powerpoint/2010/main" val="1390023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Version 5: Black-Capped Chickade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3BED1-DDD9-43A7-9B85-18D1A101A401}"/>
              </a:ext>
            </a:extLst>
          </p:cNvPr>
          <p:cNvSpPr>
            <a:spLocks noGrp="1"/>
          </p:cNvSpPr>
          <p:nvPr>
            <p:ph type="ctrTitle" hasCustomPrompt="1"/>
          </p:nvPr>
        </p:nvSpPr>
        <p:spPr>
          <a:xfrm>
            <a:off x="457200" y="646113"/>
            <a:ext cx="7715250" cy="2387600"/>
          </a:xfrm>
        </p:spPr>
        <p:txBody>
          <a:bodyPr anchor="t"/>
          <a:lstStyle>
            <a:lvl1pPr algn="l">
              <a:defRPr sz="6000">
                <a:solidFill>
                  <a:srgbClr val="0C2D83"/>
                </a:solidFill>
                <a:latin typeface="Georgia" panose="02040502050405020303" pitchFamily="18" charset="0"/>
              </a:defRPr>
            </a:lvl1pPr>
          </a:lstStyle>
          <a:p>
            <a:r>
              <a:rPr lang="en-US"/>
              <a:t>Title of the document</a:t>
            </a:r>
          </a:p>
        </p:txBody>
      </p:sp>
      <p:sp>
        <p:nvSpPr>
          <p:cNvPr id="7" name="Title 1">
            <a:extLst>
              <a:ext uri="{FF2B5EF4-FFF2-40B4-BE49-F238E27FC236}">
                <a16:creationId xmlns:a16="http://schemas.microsoft.com/office/drawing/2014/main" id="{41C37A12-49EF-4EA4-880E-4D3F565EBAA2}"/>
              </a:ext>
            </a:extLst>
          </p:cNvPr>
          <p:cNvSpPr txBox="1">
            <a:spLocks/>
          </p:cNvSpPr>
          <p:nvPr userDrawn="1"/>
        </p:nvSpPr>
        <p:spPr>
          <a:xfrm>
            <a:off x="457200" y="3122613"/>
            <a:ext cx="7715250" cy="477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rgbClr val="0C2D83"/>
                </a:solidFill>
                <a:latin typeface="Libre Baskerville" panose="02000000000000000000" pitchFamily="2" charset="0"/>
                <a:ea typeface="+mj-ea"/>
                <a:cs typeface="+mj-cs"/>
              </a:defRPr>
            </a:lvl1pPr>
          </a:lstStyle>
          <a:p>
            <a:endParaRPr lang="en-US" sz="2400" b="1">
              <a:solidFill>
                <a:srgbClr val="0C2D83"/>
              </a:solidFill>
              <a:latin typeface="+mj-lt"/>
            </a:endParaRPr>
          </a:p>
        </p:txBody>
      </p:sp>
      <p:sp>
        <p:nvSpPr>
          <p:cNvPr id="4" name="Title 1">
            <a:extLst>
              <a:ext uri="{FF2B5EF4-FFF2-40B4-BE49-F238E27FC236}">
                <a16:creationId xmlns:a16="http://schemas.microsoft.com/office/drawing/2014/main" id="{717F65D8-5646-447C-A900-132A59FF1038}"/>
              </a:ext>
            </a:extLst>
          </p:cNvPr>
          <p:cNvSpPr txBox="1">
            <a:spLocks/>
          </p:cNvSpPr>
          <p:nvPr userDrawn="1"/>
        </p:nvSpPr>
        <p:spPr>
          <a:xfrm>
            <a:off x="457200" y="3190081"/>
            <a:ext cx="7715250" cy="477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rgbClr val="0C2D83"/>
                </a:solidFill>
                <a:latin typeface="Libre Baskerville" panose="02000000000000000000" pitchFamily="2" charset="0"/>
                <a:ea typeface="+mj-ea"/>
                <a:cs typeface="+mj-cs"/>
              </a:defRPr>
            </a:lvl1pPr>
          </a:lstStyle>
          <a:p>
            <a:endParaRPr lang="en-US" sz="2400" b="1">
              <a:solidFill>
                <a:srgbClr val="0C2D83"/>
              </a:solidFill>
              <a:latin typeface="+mj-lt"/>
            </a:endParaRPr>
          </a:p>
        </p:txBody>
      </p:sp>
      <p:sp>
        <p:nvSpPr>
          <p:cNvPr id="6" name="Text Placeholder 2">
            <a:extLst>
              <a:ext uri="{FF2B5EF4-FFF2-40B4-BE49-F238E27FC236}">
                <a16:creationId xmlns:a16="http://schemas.microsoft.com/office/drawing/2014/main" id="{A9D79D9D-2A38-42B4-9FC1-BC91F9EAD5A2}"/>
              </a:ext>
            </a:extLst>
          </p:cNvPr>
          <p:cNvSpPr>
            <a:spLocks noGrp="1"/>
          </p:cNvSpPr>
          <p:nvPr>
            <p:ph idx="1" hasCustomPrompt="1"/>
          </p:nvPr>
        </p:nvSpPr>
        <p:spPr>
          <a:xfrm>
            <a:off x="457200" y="3033713"/>
            <a:ext cx="7715250" cy="790575"/>
          </a:xfrm>
          <a:prstGeom prst="rect">
            <a:avLst/>
          </a:prstGeom>
        </p:spPr>
        <p:txBody>
          <a:bodyPr vert="horz" lIns="91440" tIns="45720" rIns="91440" bIns="45720" rtlCol="0">
            <a:normAutofit/>
          </a:bodyPr>
          <a:lstStyle>
            <a:lvl1pPr marL="0" indent="0">
              <a:buNone/>
              <a:defRPr b="0">
                <a:solidFill>
                  <a:srgbClr val="5174CF"/>
                </a:solidFill>
                <a:latin typeface="+mj-lt"/>
              </a:defRPr>
            </a:lvl1pPr>
          </a:lstStyle>
          <a:p>
            <a:pPr lvl="0"/>
            <a:r>
              <a:rPr lang="en-US"/>
              <a:t>Subtitle or date</a:t>
            </a:r>
          </a:p>
        </p:txBody>
      </p:sp>
    </p:spTree>
    <p:extLst>
      <p:ext uri="{BB962C8B-B14F-4D97-AF65-F5344CB8AC3E}">
        <p14:creationId xmlns:p14="http://schemas.microsoft.com/office/powerpoint/2010/main" val="331936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Version 6: Atlantic Co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3BED1-DDD9-43A7-9B85-18D1A101A401}"/>
              </a:ext>
            </a:extLst>
          </p:cNvPr>
          <p:cNvSpPr>
            <a:spLocks noGrp="1"/>
          </p:cNvSpPr>
          <p:nvPr>
            <p:ph type="ctrTitle" hasCustomPrompt="1"/>
          </p:nvPr>
        </p:nvSpPr>
        <p:spPr>
          <a:xfrm>
            <a:off x="457200" y="646113"/>
            <a:ext cx="7715250" cy="2387600"/>
          </a:xfrm>
        </p:spPr>
        <p:txBody>
          <a:bodyPr anchor="t"/>
          <a:lstStyle>
            <a:lvl1pPr algn="l">
              <a:defRPr sz="6000">
                <a:solidFill>
                  <a:srgbClr val="0C2D83"/>
                </a:solidFill>
                <a:latin typeface="Georgia" panose="02040502050405020303" pitchFamily="18" charset="0"/>
              </a:defRPr>
            </a:lvl1pPr>
          </a:lstStyle>
          <a:p>
            <a:r>
              <a:rPr lang="en-US"/>
              <a:t>Title of the document</a:t>
            </a:r>
          </a:p>
        </p:txBody>
      </p:sp>
      <p:sp>
        <p:nvSpPr>
          <p:cNvPr id="7" name="Title 1">
            <a:extLst>
              <a:ext uri="{FF2B5EF4-FFF2-40B4-BE49-F238E27FC236}">
                <a16:creationId xmlns:a16="http://schemas.microsoft.com/office/drawing/2014/main" id="{41C37A12-49EF-4EA4-880E-4D3F565EBAA2}"/>
              </a:ext>
            </a:extLst>
          </p:cNvPr>
          <p:cNvSpPr txBox="1">
            <a:spLocks/>
          </p:cNvSpPr>
          <p:nvPr userDrawn="1"/>
        </p:nvSpPr>
        <p:spPr>
          <a:xfrm>
            <a:off x="457200" y="3122613"/>
            <a:ext cx="7715250" cy="477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rgbClr val="0C2D83"/>
                </a:solidFill>
                <a:latin typeface="Libre Baskerville" panose="02000000000000000000" pitchFamily="2" charset="0"/>
                <a:ea typeface="+mj-ea"/>
                <a:cs typeface="+mj-cs"/>
              </a:defRPr>
            </a:lvl1pPr>
          </a:lstStyle>
          <a:p>
            <a:endParaRPr lang="en-US" sz="2400" b="1">
              <a:solidFill>
                <a:srgbClr val="0C2D83"/>
              </a:solidFill>
              <a:latin typeface="+mj-lt"/>
            </a:endParaRPr>
          </a:p>
        </p:txBody>
      </p:sp>
      <p:sp>
        <p:nvSpPr>
          <p:cNvPr id="4" name="Title 1">
            <a:extLst>
              <a:ext uri="{FF2B5EF4-FFF2-40B4-BE49-F238E27FC236}">
                <a16:creationId xmlns:a16="http://schemas.microsoft.com/office/drawing/2014/main" id="{717F65D8-5646-447C-A900-132A59FF1038}"/>
              </a:ext>
            </a:extLst>
          </p:cNvPr>
          <p:cNvSpPr txBox="1">
            <a:spLocks/>
          </p:cNvSpPr>
          <p:nvPr userDrawn="1"/>
        </p:nvSpPr>
        <p:spPr>
          <a:xfrm>
            <a:off x="457200" y="3190081"/>
            <a:ext cx="7715250" cy="477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rgbClr val="0C2D83"/>
                </a:solidFill>
                <a:latin typeface="Libre Baskerville" panose="02000000000000000000" pitchFamily="2" charset="0"/>
                <a:ea typeface="+mj-ea"/>
                <a:cs typeface="+mj-cs"/>
              </a:defRPr>
            </a:lvl1pPr>
          </a:lstStyle>
          <a:p>
            <a:endParaRPr lang="en-US" sz="2400" b="1">
              <a:solidFill>
                <a:srgbClr val="0C2D83"/>
              </a:solidFill>
              <a:latin typeface="+mj-lt"/>
            </a:endParaRPr>
          </a:p>
        </p:txBody>
      </p:sp>
      <p:sp>
        <p:nvSpPr>
          <p:cNvPr id="6" name="Text Placeholder 2">
            <a:extLst>
              <a:ext uri="{FF2B5EF4-FFF2-40B4-BE49-F238E27FC236}">
                <a16:creationId xmlns:a16="http://schemas.microsoft.com/office/drawing/2014/main" id="{A9D79D9D-2A38-42B4-9FC1-BC91F9EAD5A2}"/>
              </a:ext>
            </a:extLst>
          </p:cNvPr>
          <p:cNvSpPr>
            <a:spLocks noGrp="1"/>
          </p:cNvSpPr>
          <p:nvPr>
            <p:ph idx="1" hasCustomPrompt="1"/>
          </p:nvPr>
        </p:nvSpPr>
        <p:spPr>
          <a:xfrm>
            <a:off x="457200" y="3033713"/>
            <a:ext cx="7715250" cy="790575"/>
          </a:xfrm>
          <a:prstGeom prst="rect">
            <a:avLst/>
          </a:prstGeom>
        </p:spPr>
        <p:txBody>
          <a:bodyPr vert="horz" lIns="91440" tIns="45720" rIns="91440" bIns="45720" rtlCol="0">
            <a:normAutofit/>
          </a:bodyPr>
          <a:lstStyle>
            <a:lvl1pPr marL="0" indent="0">
              <a:buNone/>
              <a:defRPr b="0">
                <a:solidFill>
                  <a:srgbClr val="5174CF"/>
                </a:solidFill>
                <a:latin typeface="+mj-lt"/>
              </a:defRPr>
            </a:lvl1pPr>
          </a:lstStyle>
          <a:p>
            <a:pPr lvl="0"/>
            <a:r>
              <a:rPr lang="en-US"/>
              <a:t>Subtitle or date</a:t>
            </a:r>
          </a:p>
        </p:txBody>
      </p:sp>
    </p:spTree>
    <p:extLst>
      <p:ext uri="{BB962C8B-B14F-4D97-AF65-F5344CB8AC3E}">
        <p14:creationId xmlns:p14="http://schemas.microsoft.com/office/powerpoint/2010/main" val="3916310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Version 7: Chocolate Chip Cook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3BED1-DDD9-43A7-9B85-18D1A101A401}"/>
              </a:ext>
            </a:extLst>
          </p:cNvPr>
          <p:cNvSpPr>
            <a:spLocks noGrp="1"/>
          </p:cNvSpPr>
          <p:nvPr>
            <p:ph type="ctrTitle" hasCustomPrompt="1"/>
          </p:nvPr>
        </p:nvSpPr>
        <p:spPr>
          <a:xfrm>
            <a:off x="457200" y="646113"/>
            <a:ext cx="7715250" cy="2387600"/>
          </a:xfrm>
        </p:spPr>
        <p:txBody>
          <a:bodyPr anchor="t"/>
          <a:lstStyle>
            <a:lvl1pPr algn="l">
              <a:defRPr sz="6000">
                <a:solidFill>
                  <a:srgbClr val="0C2D83"/>
                </a:solidFill>
                <a:latin typeface="Georgia" panose="02040502050405020303" pitchFamily="18" charset="0"/>
              </a:defRPr>
            </a:lvl1pPr>
          </a:lstStyle>
          <a:p>
            <a:r>
              <a:rPr lang="en-US"/>
              <a:t>Title of the document</a:t>
            </a:r>
          </a:p>
        </p:txBody>
      </p:sp>
      <p:sp>
        <p:nvSpPr>
          <p:cNvPr id="7" name="Title 1">
            <a:extLst>
              <a:ext uri="{FF2B5EF4-FFF2-40B4-BE49-F238E27FC236}">
                <a16:creationId xmlns:a16="http://schemas.microsoft.com/office/drawing/2014/main" id="{41C37A12-49EF-4EA4-880E-4D3F565EBAA2}"/>
              </a:ext>
            </a:extLst>
          </p:cNvPr>
          <p:cNvSpPr txBox="1">
            <a:spLocks/>
          </p:cNvSpPr>
          <p:nvPr userDrawn="1"/>
        </p:nvSpPr>
        <p:spPr>
          <a:xfrm>
            <a:off x="457200" y="3122613"/>
            <a:ext cx="7715250" cy="477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rgbClr val="0C2D83"/>
                </a:solidFill>
                <a:latin typeface="Libre Baskerville" panose="02000000000000000000" pitchFamily="2" charset="0"/>
                <a:ea typeface="+mj-ea"/>
                <a:cs typeface="+mj-cs"/>
              </a:defRPr>
            </a:lvl1pPr>
          </a:lstStyle>
          <a:p>
            <a:endParaRPr lang="en-US" sz="2400" b="1">
              <a:solidFill>
                <a:srgbClr val="0C2D83"/>
              </a:solidFill>
              <a:latin typeface="+mj-lt"/>
            </a:endParaRPr>
          </a:p>
        </p:txBody>
      </p:sp>
      <p:sp>
        <p:nvSpPr>
          <p:cNvPr id="6" name="Text Placeholder 2">
            <a:extLst>
              <a:ext uri="{FF2B5EF4-FFF2-40B4-BE49-F238E27FC236}">
                <a16:creationId xmlns:a16="http://schemas.microsoft.com/office/drawing/2014/main" id="{791F981B-EF3E-4EEE-B6E9-EDAA1197A14A}"/>
              </a:ext>
            </a:extLst>
          </p:cNvPr>
          <p:cNvSpPr>
            <a:spLocks noGrp="1"/>
          </p:cNvSpPr>
          <p:nvPr>
            <p:ph idx="1" hasCustomPrompt="1"/>
          </p:nvPr>
        </p:nvSpPr>
        <p:spPr>
          <a:xfrm>
            <a:off x="457200" y="3033713"/>
            <a:ext cx="7715250" cy="790575"/>
          </a:xfrm>
          <a:prstGeom prst="rect">
            <a:avLst/>
          </a:prstGeom>
        </p:spPr>
        <p:txBody>
          <a:bodyPr vert="horz" lIns="91440" tIns="45720" rIns="91440" bIns="45720" rtlCol="0">
            <a:normAutofit/>
          </a:bodyPr>
          <a:lstStyle>
            <a:lvl1pPr marL="0" indent="0">
              <a:buNone/>
              <a:defRPr b="0">
                <a:solidFill>
                  <a:srgbClr val="5174CF"/>
                </a:solidFill>
                <a:latin typeface="+mj-lt"/>
              </a:defRPr>
            </a:lvl1pPr>
          </a:lstStyle>
          <a:p>
            <a:pPr lvl="0"/>
            <a:r>
              <a:rPr lang="en-US"/>
              <a:t>Subtitle or date</a:t>
            </a:r>
          </a:p>
        </p:txBody>
      </p:sp>
    </p:spTree>
    <p:extLst>
      <p:ext uri="{BB962C8B-B14F-4D97-AF65-F5344CB8AC3E}">
        <p14:creationId xmlns:p14="http://schemas.microsoft.com/office/powerpoint/2010/main" val="1032738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 Version 7: Chocolate Chip Cooki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3BED1-DDD9-43A7-9B85-18D1A101A401}"/>
              </a:ext>
            </a:extLst>
          </p:cNvPr>
          <p:cNvSpPr>
            <a:spLocks noGrp="1"/>
          </p:cNvSpPr>
          <p:nvPr>
            <p:ph type="ctrTitle" hasCustomPrompt="1"/>
          </p:nvPr>
        </p:nvSpPr>
        <p:spPr>
          <a:xfrm>
            <a:off x="457200" y="646113"/>
            <a:ext cx="7715250" cy="2387600"/>
          </a:xfrm>
        </p:spPr>
        <p:txBody>
          <a:bodyPr anchor="t"/>
          <a:lstStyle>
            <a:lvl1pPr algn="l">
              <a:defRPr sz="6000">
                <a:solidFill>
                  <a:srgbClr val="0C2D83"/>
                </a:solidFill>
                <a:latin typeface="Georgia" panose="02040502050405020303" pitchFamily="18" charset="0"/>
              </a:defRPr>
            </a:lvl1pPr>
          </a:lstStyle>
          <a:p>
            <a:r>
              <a:rPr lang="en-US"/>
              <a:t>Title of the document</a:t>
            </a:r>
          </a:p>
        </p:txBody>
      </p:sp>
      <p:sp>
        <p:nvSpPr>
          <p:cNvPr id="7" name="Title 1">
            <a:extLst>
              <a:ext uri="{FF2B5EF4-FFF2-40B4-BE49-F238E27FC236}">
                <a16:creationId xmlns:a16="http://schemas.microsoft.com/office/drawing/2014/main" id="{41C37A12-49EF-4EA4-880E-4D3F565EBAA2}"/>
              </a:ext>
            </a:extLst>
          </p:cNvPr>
          <p:cNvSpPr txBox="1">
            <a:spLocks/>
          </p:cNvSpPr>
          <p:nvPr userDrawn="1"/>
        </p:nvSpPr>
        <p:spPr>
          <a:xfrm>
            <a:off x="457200" y="3122613"/>
            <a:ext cx="7715250" cy="47783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rgbClr val="0C2D83"/>
                </a:solidFill>
                <a:latin typeface="Libre Baskerville" panose="02000000000000000000" pitchFamily="2" charset="0"/>
                <a:ea typeface="+mj-ea"/>
                <a:cs typeface="+mj-cs"/>
              </a:defRPr>
            </a:lvl1pPr>
          </a:lstStyle>
          <a:p>
            <a:endParaRPr lang="en-US" sz="2400" b="1">
              <a:solidFill>
                <a:srgbClr val="0C2D83"/>
              </a:solidFill>
              <a:latin typeface="+mj-lt"/>
            </a:endParaRPr>
          </a:p>
        </p:txBody>
      </p:sp>
      <p:sp>
        <p:nvSpPr>
          <p:cNvPr id="6" name="Text Placeholder 2">
            <a:extLst>
              <a:ext uri="{FF2B5EF4-FFF2-40B4-BE49-F238E27FC236}">
                <a16:creationId xmlns:a16="http://schemas.microsoft.com/office/drawing/2014/main" id="{791F981B-EF3E-4EEE-B6E9-EDAA1197A14A}"/>
              </a:ext>
            </a:extLst>
          </p:cNvPr>
          <p:cNvSpPr>
            <a:spLocks noGrp="1"/>
          </p:cNvSpPr>
          <p:nvPr>
            <p:ph idx="1" hasCustomPrompt="1"/>
          </p:nvPr>
        </p:nvSpPr>
        <p:spPr>
          <a:xfrm>
            <a:off x="457200" y="3033713"/>
            <a:ext cx="7715250" cy="790575"/>
          </a:xfrm>
          <a:prstGeom prst="rect">
            <a:avLst/>
          </a:prstGeom>
        </p:spPr>
        <p:txBody>
          <a:bodyPr vert="horz" lIns="91440" tIns="45720" rIns="91440" bIns="45720" rtlCol="0">
            <a:normAutofit/>
          </a:bodyPr>
          <a:lstStyle>
            <a:lvl1pPr marL="0" indent="0">
              <a:buNone/>
              <a:defRPr b="0">
                <a:solidFill>
                  <a:srgbClr val="5174CF"/>
                </a:solidFill>
                <a:latin typeface="+mj-lt"/>
              </a:defRPr>
            </a:lvl1pPr>
          </a:lstStyle>
          <a:p>
            <a:pPr lvl="0"/>
            <a:r>
              <a:rPr lang="en-US"/>
              <a:t>Subtitle or date</a:t>
            </a:r>
          </a:p>
        </p:txBody>
      </p:sp>
    </p:spTree>
    <p:extLst>
      <p:ext uri="{BB962C8B-B14F-4D97-AF65-F5344CB8AC3E}">
        <p14:creationId xmlns:p14="http://schemas.microsoft.com/office/powerpoint/2010/main" val="1580165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84D34-AEDF-421D-B2BB-C691304EE5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14F0A9F-50AE-4928-8231-BC06F8ED38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C68528-E787-4D45-A4E2-E83C3A371203}"/>
              </a:ext>
            </a:extLst>
          </p:cNvPr>
          <p:cNvSpPr>
            <a:spLocks noGrp="1"/>
          </p:cNvSpPr>
          <p:nvPr>
            <p:ph type="dt" sz="half" idx="10"/>
          </p:nvPr>
        </p:nvSpPr>
        <p:spPr/>
        <p:txBody>
          <a:bodyPr/>
          <a:lstStyle/>
          <a:p>
            <a:fld id="{34BC1153-31C8-4786-9A4D-B501248273DA}" type="datetime4">
              <a:rPr lang="en-US" smtClean="0"/>
              <a:t>October 6, 2022</a:t>
            </a:fld>
            <a:endParaRPr lang="en-US"/>
          </a:p>
        </p:txBody>
      </p:sp>
      <p:sp>
        <p:nvSpPr>
          <p:cNvPr id="6" name="Slide Number Placeholder 5">
            <a:extLst>
              <a:ext uri="{FF2B5EF4-FFF2-40B4-BE49-F238E27FC236}">
                <a16:creationId xmlns:a16="http://schemas.microsoft.com/office/drawing/2014/main" id="{A1F11BAF-FE8B-4DEB-B1CD-182350EC1DDD}"/>
              </a:ext>
            </a:extLst>
          </p:cNvPr>
          <p:cNvSpPr>
            <a:spLocks noGrp="1"/>
          </p:cNvSpPr>
          <p:nvPr>
            <p:ph type="sldNum" sz="quarter" idx="12"/>
          </p:nvPr>
        </p:nvSpPr>
        <p:spPr/>
        <p:txBody>
          <a:bodyPr/>
          <a:lstStyle/>
          <a:p>
            <a:fld id="{C2075705-EFBA-4FBF-B376-FFF000E0DF93}" type="slidenum">
              <a:rPr lang="en-US" smtClean="0"/>
              <a:pPr/>
              <a:t>‹#›</a:t>
            </a:fld>
            <a:r>
              <a:rPr lang="en-US"/>
              <a:t> of X</a:t>
            </a:r>
          </a:p>
        </p:txBody>
      </p:sp>
    </p:spTree>
    <p:extLst>
      <p:ext uri="{BB962C8B-B14F-4D97-AF65-F5344CB8AC3E}">
        <p14:creationId xmlns:p14="http://schemas.microsoft.com/office/powerpoint/2010/main" val="866279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91A7F9-503E-430C-9C38-D78571AB99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DAE4D6-1396-4DEE-A4D2-B04E8698A1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5CC0E2-10DF-40A2-B463-BB087159CF0F}"/>
              </a:ext>
            </a:extLst>
          </p:cNvPr>
          <p:cNvSpPr>
            <a:spLocks noGrp="1"/>
          </p:cNvSpPr>
          <p:nvPr>
            <p:ph type="dt" sz="half" idx="2"/>
          </p:nvPr>
        </p:nvSpPr>
        <p:spPr>
          <a:xfrm>
            <a:off x="838200" y="6409358"/>
            <a:ext cx="2743200" cy="365125"/>
          </a:xfrm>
          <a:prstGeom prst="rect">
            <a:avLst/>
          </a:prstGeom>
        </p:spPr>
        <p:txBody>
          <a:bodyPr vert="horz" lIns="91440" tIns="45720" rIns="91440" bIns="45720" rtlCol="0" anchor="ctr"/>
          <a:lstStyle>
            <a:lvl1pPr algn="l">
              <a:defRPr sz="1200" b="1">
                <a:solidFill>
                  <a:schemeClr val="bg1"/>
                </a:solidFill>
              </a:defRPr>
            </a:lvl1pPr>
          </a:lstStyle>
          <a:p>
            <a:fld id="{638EA062-A920-4362-AB6F-B902FD21268B}" type="datetime4">
              <a:rPr lang="en-US" smtClean="0"/>
              <a:t>October 6, 2022</a:t>
            </a:fld>
            <a:endParaRPr lang="en-US"/>
          </a:p>
        </p:txBody>
      </p:sp>
      <p:sp>
        <p:nvSpPr>
          <p:cNvPr id="6" name="Slide Number Placeholder 5">
            <a:extLst>
              <a:ext uri="{FF2B5EF4-FFF2-40B4-BE49-F238E27FC236}">
                <a16:creationId xmlns:a16="http://schemas.microsoft.com/office/drawing/2014/main" id="{6CAEE3A7-E73A-4A1B-8A62-49234860C117}"/>
              </a:ext>
            </a:extLst>
          </p:cNvPr>
          <p:cNvSpPr>
            <a:spLocks noGrp="1"/>
          </p:cNvSpPr>
          <p:nvPr>
            <p:ph type="sldNum" sz="quarter" idx="4"/>
          </p:nvPr>
        </p:nvSpPr>
        <p:spPr>
          <a:xfrm>
            <a:off x="8610600" y="6409358"/>
            <a:ext cx="2743200" cy="365125"/>
          </a:xfrm>
          <a:prstGeom prst="rect">
            <a:avLst/>
          </a:prstGeom>
        </p:spPr>
        <p:txBody>
          <a:bodyPr vert="horz" lIns="91440" tIns="45720" rIns="91440" bIns="45720" rtlCol="0" anchor="ctr"/>
          <a:lstStyle>
            <a:lvl1pPr algn="r">
              <a:defRPr sz="1200" b="1">
                <a:solidFill>
                  <a:schemeClr val="bg1"/>
                </a:solidFill>
              </a:defRPr>
            </a:lvl1pPr>
          </a:lstStyle>
          <a:p>
            <a:fld id="{C2075705-EFBA-4FBF-B376-FFF000E0DF93}" type="slidenum">
              <a:rPr lang="en-US" smtClean="0"/>
              <a:pPr/>
              <a:t>‹#›</a:t>
            </a:fld>
            <a:r>
              <a:rPr lang="en-US"/>
              <a:t> of X</a:t>
            </a:r>
          </a:p>
        </p:txBody>
      </p:sp>
    </p:spTree>
    <p:extLst>
      <p:ext uri="{BB962C8B-B14F-4D97-AF65-F5344CB8AC3E}">
        <p14:creationId xmlns:p14="http://schemas.microsoft.com/office/powerpoint/2010/main" val="1034292636"/>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8" r:id="rId3"/>
    <p:sldLayoutId id="2147483681" r:id="rId4"/>
    <p:sldLayoutId id="2147483661" r:id="rId5"/>
    <p:sldLayoutId id="2147483662" r:id="rId6"/>
    <p:sldLayoutId id="2147483682" r:id="rId7"/>
    <p:sldLayoutId id="2147483683" r:id="rId8"/>
    <p:sldLayoutId id="2147483700" r:id="rId9"/>
  </p:sldLayoutIdLst>
  <p:hf hdr="0" ftr="0"/>
  <p:txStyles>
    <p:titleStyle>
      <a:lvl1pPr algn="l" defTabSz="914400" rtl="0" eaLnBrk="1" latinLnBrk="0" hangingPunct="1">
        <a:lnSpc>
          <a:spcPct val="90000"/>
        </a:lnSpc>
        <a:spcBef>
          <a:spcPct val="0"/>
        </a:spcBef>
        <a:buNone/>
        <a:defRPr sz="4400" kern="1200">
          <a:solidFill>
            <a:srgbClr val="0C2D83"/>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Clr>
          <a:srgbClr val="DDA037"/>
        </a:buClr>
        <a:buFont typeface="Wingdings" panose="05000000000000000000" pitchFamily="2" charset="2"/>
        <a:buChar char=""/>
        <a:tabLst>
          <a:tab pos="320040" algn="l"/>
        </a:tabLst>
        <a:defRPr sz="2800" b="1" kern="1200">
          <a:solidFill>
            <a:srgbClr val="0C2D8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0C2D8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C2D8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C2D8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C2D8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91A7F9-503E-430C-9C38-D78571AB99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DAE4D6-1396-4DEE-A4D2-B04E8698A1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5CC0E2-10DF-40A2-B463-BB087159CF0F}"/>
              </a:ext>
            </a:extLst>
          </p:cNvPr>
          <p:cNvSpPr>
            <a:spLocks noGrp="1"/>
          </p:cNvSpPr>
          <p:nvPr>
            <p:ph type="dt" sz="half" idx="2"/>
          </p:nvPr>
        </p:nvSpPr>
        <p:spPr>
          <a:xfrm>
            <a:off x="838200" y="6409358"/>
            <a:ext cx="2743200" cy="365125"/>
          </a:xfrm>
          <a:prstGeom prst="rect">
            <a:avLst/>
          </a:prstGeom>
        </p:spPr>
        <p:txBody>
          <a:bodyPr vert="horz" lIns="91440" tIns="45720" rIns="91440" bIns="45720" rtlCol="0" anchor="ctr"/>
          <a:lstStyle>
            <a:lvl1pPr algn="l">
              <a:defRPr sz="1200" b="1">
                <a:solidFill>
                  <a:schemeClr val="bg1"/>
                </a:solidFill>
              </a:defRPr>
            </a:lvl1pPr>
          </a:lstStyle>
          <a:p>
            <a:fld id="{B7E32BDA-C086-4C74-9E4A-2E29ACEA028A}" type="datetime4">
              <a:rPr lang="en-US" smtClean="0"/>
              <a:t>October 6, 2022</a:t>
            </a:fld>
            <a:endParaRPr lang="en-US"/>
          </a:p>
        </p:txBody>
      </p:sp>
      <p:sp>
        <p:nvSpPr>
          <p:cNvPr id="6" name="Slide Number Placeholder 5">
            <a:extLst>
              <a:ext uri="{FF2B5EF4-FFF2-40B4-BE49-F238E27FC236}">
                <a16:creationId xmlns:a16="http://schemas.microsoft.com/office/drawing/2014/main" id="{6CAEE3A7-E73A-4A1B-8A62-49234860C117}"/>
              </a:ext>
            </a:extLst>
          </p:cNvPr>
          <p:cNvSpPr>
            <a:spLocks noGrp="1"/>
          </p:cNvSpPr>
          <p:nvPr>
            <p:ph type="sldNum" sz="quarter" idx="4"/>
          </p:nvPr>
        </p:nvSpPr>
        <p:spPr>
          <a:xfrm>
            <a:off x="8610600" y="6409358"/>
            <a:ext cx="2743200" cy="365125"/>
          </a:xfrm>
          <a:prstGeom prst="rect">
            <a:avLst/>
          </a:prstGeom>
        </p:spPr>
        <p:txBody>
          <a:bodyPr vert="horz" lIns="91440" tIns="45720" rIns="91440" bIns="45720" rtlCol="0" anchor="ctr"/>
          <a:lstStyle>
            <a:lvl1pPr algn="r">
              <a:defRPr sz="1200" b="1">
                <a:solidFill>
                  <a:schemeClr val="bg1"/>
                </a:solidFill>
              </a:defRPr>
            </a:lvl1pPr>
          </a:lstStyle>
          <a:p>
            <a:fld id="{C2075705-EFBA-4FBF-B376-FFF000E0DF93}" type="slidenum">
              <a:rPr lang="en-US" smtClean="0"/>
              <a:pPr/>
              <a:t>‹#›</a:t>
            </a:fld>
            <a:r>
              <a:rPr lang="en-US"/>
              <a:t> of X</a:t>
            </a:r>
          </a:p>
        </p:txBody>
      </p:sp>
    </p:spTree>
    <p:extLst>
      <p:ext uri="{BB962C8B-B14F-4D97-AF65-F5344CB8AC3E}">
        <p14:creationId xmlns:p14="http://schemas.microsoft.com/office/powerpoint/2010/main" val="3542026312"/>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99" r:id="rId3"/>
    <p:sldLayoutId id="2147483652" r:id="rId4"/>
    <p:sldLayoutId id="2147483677" r:id="rId5"/>
    <p:sldLayoutId id="2147483686" r:id="rId6"/>
  </p:sldLayoutIdLst>
  <p:hf hdr="0" ftr="0"/>
  <p:txStyles>
    <p:titleStyle>
      <a:lvl1pPr algn="l" defTabSz="914400" rtl="0" eaLnBrk="1" latinLnBrk="0" hangingPunct="1">
        <a:lnSpc>
          <a:spcPct val="90000"/>
        </a:lnSpc>
        <a:spcBef>
          <a:spcPct val="0"/>
        </a:spcBef>
        <a:buNone/>
        <a:defRPr sz="4400" kern="1200">
          <a:solidFill>
            <a:srgbClr val="0C2D83"/>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Clr>
          <a:srgbClr val="DDA037"/>
        </a:buClr>
        <a:buFont typeface="Wingdings" panose="05000000000000000000" pitchFamily="2" charset="2"/>
        <a:buChar char=""/>
        <a:tabLst>
          <a:tab pos="320040" algn="l"/>
        </a:tabLst>
        <a:defRPr sz="2800" b="1" kern="1200">
          <a:solidFill>
            <a:srgbClr val="0C2D83"/>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0C2D83"/>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C2D83"/>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C2D83"/>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C2D8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www.mass.gov/handbook/enterprise-information-security-policies-and-standards"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openxmlformats.org/officeDocument/2006/relationships/hyperlink" Target="https://www.goodfreephotos.com/business-and-technology/black-gaming-mouse-closeup.jpg.php" TargetMode="External"/><Relationship Id="rId3" Type="http://schemas.openxmlformats.org/officeDocument/2006/relationships/image" Target="../media/image14.jpeg"/><Relationship Id="rId7"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hyperlink" Target="https://askatechteacher.com/7592445-hands-typing-on-the-keyboard/" TargetMode="External"/><Relationship Id="rId5" Type="http://schemas.openxmlformats.org/officeDocument/2006/relationships/image" Target="../media/image15.jpeg"/><Relationship Id="rId4" Type="http://schemas.openxmlformats.org/officeDocument/2006/relationships/hyperlink" Target="https://www.piqsels.com/en/public-domain-photo-spneg" TargetMode="External"/><Relationship Id="rId9"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1.xml"/><Relationship Id="rId1" Type="http://schemas.openxmlformats.org/officeDocument/2006/relationships/tags" Target="../tags/tag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81E7A-A136-4211-8C5F-62801942C7F5}"/>
              </a:ext>
            </a:extLst>
          </p:cNvPr>
          <p:cNvSpPr>
            <a:spLocks noGrp="1"/>
          </p:cNvSpPr>
          <p:nvPr>
            <p:ph type="ctrTitle"/>
          </p:nvPr>
        </p:nvSpPr>
        <p:spPr>
          <a:xfrm>
            <a:off x="457200" y="646113"/>
            <a:ext cx="10394700" cy="2449926"/>
          </a:xfrm>
        </p:spPr>
        <p:txBody>
          <a:bodyPr>
            <a:normAutofit fontScale="90000"/>
          </a:bodyPr>
          <a:lstStyle/>
          <a:p>
            <a:r>
              <a:rPr lang="en-US" sz="3600" dirty="0">
                <a:latin typeface="Georgia"/>
              </a:rPr>
              <a:t>Employee/Staff Cybersecurity Awareness Training</a:t>
            </a:r>
            <a:br>
              <a:rPr lang="en-US" sz="3600" dirty="0">
                <a:latin typeface="Georgia"/>
              </a:rPr>
            </a:br>
            <a:r>
              <a:rPr lang="en-US" sz="2700" dirty="0">
                <a:solidFill>
                  <a:schemeClr val="accent4">
                    <a:lumMod val="75000"/>
                  </a:schemeClr>
                </a:solidFill>
                <a:latin typeface="Gibson SemBd" pitchFamily="50" charset="0"/>
              </a:rPr>
              <a:t>Employee Cybersecurity Made Simple with </a:t>
            </a:r>
            <a:r>
              <a:rPr lang="en-US" sz="3600" b="1" dirty="0">
                <a:solidFill>
                  <a:srgbClr val="C00000"/>
                </a:solidFill>
                <a:latin typeface="Gibson SemBd" pitchFamily="50" charset="0"/>
              </a:rPr>
              <a:t>P</a:t>
            </a:r>
            <a:r>
              <a:rPr lang="en-US" sz="3600" b="1" dirty="0">
                <a:solidFill>
                  <a:schemeClr val="accent4">
                    <a:lumMod val="75000"/>
                  </a:schemeClr>
                </a:solidFill>
                <a:latin typeface="Gibson SemBd" pitchFamily="50" charset="0"/>
              </a:rPr>
              <a:t> </a:t>
            </a:r>
            <a:r>
              <a:rPr lang="en-US" sz="3600" b="1" dirty="0">
                <a:solidFill>
                  <a:srgbClr val="FFC000"/>
                </a:solidFill>
                <a:latin typeface="Gibson SemBd" pitchFamily="50" charset="0"/>
              </a:rPr>
              <a:t>V</a:t>
            </a:r>
            <a:r>
              <a:rPr lang="en-US" sz="3600" b="1" dirty="0">
                <a:solidFill>
                  <a:schemeClr val="accent4">
                    <a:lumMod val="75000"/>
                  </a:schemeClr>
                </a:solidFill>
                <a:latin typeface="Gibson SemBd" pitchFamily="50" charset="0"/>
              </a:rPr>
              <a:t> </a:t>
            </a:r>
            <a:r>
              <a:rPr lang="en-US" sz="3600" b="1" dirty="0">
                <a:solidFill>
                  <a:schemeClr val="accent6"/>
                </a:solidFill>
                <a:latin typeface="Gibson SemBd" pitchFamily="50" charset="0"/>
              </a:rPr>
              <a:t>R</a:t>
            </a:r>
            <a:br>
              <a:rPr lang="en-US" sz="5300" b="1" dirty="0">
                <a:solidFill>
                  <a:schemeClr val="accent4">
                    <a:lumMod val="75000"/>
                  </a:schemeClr>
                </a:solidFill>
                <a:latin typeface="Georgia"/>
                <a:ea typeface="+mj-ea"/>
                <a:cs typeface="+mj-cs"/>
              </a:rPr>
            </a:br>
            <a:br>
              <a:rPr lang="en-US" sz="2400" dirty="0">
                <a:latin typeface="Georgia"/>
              </a:rPr>
            </a:br>
            <a:br>
              <a:rPr lang="en-US" sz="2400" dirty="0">
                <a:latin typeface="Georgia"/>
              </a:rPr>
            </a:br>
            <a:br>
              <a:rPr lang="en-US" sz="2400" dirty="0">
                <a:latin typeface="Georgia"/>
              </a:rPr>
            </a:br>
            <a:br>
              <a:rPr lang="en-US" sz="2400" dirty="0">
                <a:latin typeface="Georgia"/>
              </a:rPr>
            </a:br>
            <a:br>
              <a:rPr lang="en-US" sz="2400" dirty="0">
                <a:latin typeface="Georgia"/>
              </a:rPr>
            </a:br>
            <a:br>
              <a:rPr lang="en-US" sz="1800" dirty="0">
                <a:latin typeface="Georgia"/>
              </a:rPr>
            </a:br>
            <a:endParaRPr lang="en-US" sz="1800" dirty="0">
              <a:solidFill>
                <a:srgbClr val="5174CF"/>
              </a:solidFill>
            </a:endParaRPr>
          </a:p>
        </p:txBody>
      </p:sp>
      <p:sp>
        <p:nvSpPr>
          <p:cNvPr id="3" name="Title 1">
            <a:extLst>
              <a:ext uri="{FF2B5EF4-FFF2-40B4-BE49-F238E27FC236}">
                <a16:creationId xmlns:a16="http://schemas.microsoft.com/office/drawing/2014/main" id="{79C896C9-A3D3-4ADF-70E1-F440BAA0897F}"/>
              </a:ext>
            </a:extLst>
          </p:cNvPr>
          <p:cNvSpPr>
            <a:spLocks noGrp="1"/>
          </p:cNvSpPr>
          <p:nvPr/>
        </p:nvSpPr>
        <p:spPr>
          <a:xfrm>
            <a:off x="354459" y="1871076"/>
            <a:ext cx="10394700" cy="1106487"/>
          </a:xfrm>
          <a:prstGeom prst="rect">
            <a:avLst/>
          </a:prstGeom>
        </p:spPr>
        <p:txBody>
          <a:bodyPr vert="horz" lIns="91440" tIns="45720" rIns="91440" bIns="45720" rtlCol="0" anchor="t">
            <a:normAutofit fontScale="60000" lnSpcReduction="20000"/>
          </a:bodyPr>
          <a:lstStyle>
            <a:lvl1pPr algn="l" defTabSz="914400" rtl="0" eaLnBrk="1" latinLnBrk="0" hangingPunct="1">
              <a:lnSpc>
                <a:spcPct val="90000"/>
              </a:lnSpc>
              <a:spcBef>
                <a:spcPct val="0"/>
              </a:spcBef>
              <a:buNone/>
              <a:defRPr sz="6000" kern="1200">
                <a:solidFill>
                  <a:srgbClr val="0C2D83"/>
                </a:solidFill>
                <a:latin typeface="Georgia" panose="02040502050405020303" pitchFamily="18" charset="0"/>
                <a:ea typeface="+mj-ea"/>
                <a:cs typeface="+mj-cs"/>
              </a:defRPr>
            </a:lvl1pPr>
          </a:lstStyle>
          <a:p>
            <a:br>
              <a:rPr lang="en-US" sz="2400" dirty="0">
                <a:solidFill>
                  <a:schemeClr val="accent4">
                    <a:lumMod val="75000"/>
                  </a:schemeClr>
                </a:solidFill>
                <a:latin typeface="Georgia"/>
                <a:ea typeface="+mj-ea"/>
                <a:cs typeface="+mj-cs"/>
              </a:rPr>
            </a:br>
            <a:br>
              <a:rPr lang="en-US" sz="2400" dirty="0">
                <a:latin typeface="Georgia"/>
              </a:rPr>
            </a:br>
            <a:br>
              <a:rPr lang="en-US" sz="2400" dirty="0">
                <a:latin typeface="Georgia"/>
              </a:rPr>
            </a:br>
            <a:br>
              <a:rPr lang="en-US" sz="2400" dirty="0">
                <a:latin typeface="Georgia"/>
              </a:rPr>
            </a:br>
            <a:br>
              <a:rPr lang="en-US" sz="2400" dirty="0">
                <a:latin typeface="Georgia"/>
              </a:rPr>
            </a:br>
            <a:br>
              <a:rPr lang="en-US" sz="1800" dirty="0">
                <a:latin typeface="Georgia"/>
              </a:rPr>
            </a:br>
            <a:endParaRPr lang="en-US" sz="1800" dirty="0">
              <a:solidFill>
                <a:srgbClr val="5174CF"/>
              </a:solidFill>
            </a:endParaRPr>
          </a:p>
        </p:txBody>
      </p:sp>
    </p:spTree>
    <p:extLst>
      <p:ext uri="{BB962C8B-B14F-4D97-AF65-F5344CB8AC3E}">
        <p14:creationId xmlns:p14="http://schemas.microsoft.com/office/powerpoint/2010/main" val="1105281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2531F-59FB-758B-8A6D-8F69EFB76C12}"/>
              </a:ext>
            </a:extLst>
          </p:cNvPr>
          <p:cNvSpPr>
            <a:spLocks noGrp="1"/>
          </p:cNvSpPr>
          <p:nvPr>
            <p:ph type="title"/>
          </p:nvPr>
        </p:nvSpPr>
        <p:spPr/>
        <p:txBody>
          <a:bodyPr/>
          <a:lstStyle/>
          <a:p>
            <a:r>
              <a:rPr lang="en-US" dirty="0"/>
              <a:t>Governance </a:t>
            </a:r>
            <a:br>
              <a:rPr lang="en-US" dirty="0"/>
            </a:br>
            <a:r>
              <a:rPr lang="en-US" sz="2400" dirty="0">
                <a:solidFill>
                  <a:srgbClr val="5174CF"/>
                </a:solidFill>
              </a:rPr>
              <a:t>(Mission, Internal Controls, Operations)</a:t>
            </a:r>
          </a:p>
        </p:txBody>
      </p:sp>
      <p:sp>
        <p:nvSpPr>
          <p:cNvPr id="3" name="Content Placeholder 2">
            <a:extLst>
              <a:ext uri="{FF2B5EF4-FFF2-40B4-BE49-F238E27FC236}">
                <a16:creationId xmlns:a16="http://schemas.microsoft.com/office/drawing/2014/main" id="{939082CC-1340-902D-86A2-6BE5F9A798E7}"/>
              </a:ext>
            </a:extLst>
          </p:cNvPr>
          <p:cNvSpPr>
            <a:spLocks noGrp="1"/>
          </p:cNvSpPr>
          <p:nvPr>
            <p:ph idx="1"/>
          </p:nvPr>
        </p:nvSpPr>
        <p:spPr>
          <a:xfrm>
            <a:off x="838200" y="1690688"/>
            <a:ext cx="10812332" cy="4038083"/>
          </a:xfrm>
        </p:spPr>
        <p:txBody>
          <a:bodyPr>
            <a:normAutofit fontScale="92500" lnSpcReduction="10000"/>
          </a:bodyPr>
          <a:lstStyle/>
          <a:p>
            <a:r>
              <a:rPr lang="en-US" dirty="0">
                <a:solidFill>
                  <a:schemeClr val="accent2">
                    <a:lumMod val="75000"/>
                  </a:schemeClr>
                </a:solidFill>
              </a:rPr>
              <a:t>Internal Control Plan – System of Internal Controls </a:t>
            </a:r>
          </a:p>
          <a:p>
            <a:pPr lvl="1">
              <a:spcAft>
                <a:spcPts val="1200"/>
              </a:spcAft>
            </a:pPr>
            <a:r>
              <a:rPr lang="en-US" sz="2800" dirty="0"/>
              <a:t>Official documentation by Leadership of the Department mission, goals, risks, controls and operations</a:t>
            </a:r>
          </a:p>
          <a:p>
            <a:pPr lvl="1">
              <a:spcAft>
                <a:spcPts val="1200"/>
              </a:spcAft>
            </a:pPr>
            <a:r>
              <a:rPr lang="en-US" sz="2800" dirty="0"/>
              <a:t>Compliance requirements includes data and system management</a:t>
            </a:r>
            <a:br>
              <a:rPr lang="en-US" sz="2800" dirty="0"/>
            </a:br>
            <a:r>
              <a:rPr lang="en-US" sz="2800" dirty="0">
                <a:solidFill>
                  <a:schemeClr val="accent2">
                    <a:lumMod val="75000"/>
                  </a:schemeClr>
                </a:solidFill>
              </a:rPr>
              <a:t>(Ex. EOTSS Information Security Standards, Privacy Laws)</a:t>
            </a:r>
          </a:p>
          <a:p>
            <a:pPr lvl="1">
              <a:spcAft>
                <a:spcPts val="1200"/>
              </a:spcAft>
            </a:pPr>
            <a:r>
              <a:rPr lang="en-US" sz="2800" dirty="0"/>
              <a:t>Why does this matter? Internal Controls are the basis for audits </a:t>
            </a:r>
          </a:p>
          <a:p>
            <a:pPr lvl="2">
              <a:spcAft>
                <a:spcPts val="1200"/>
              </a:spcAft>
            </a:pPr>
            <a:r>
              <a:rPr lang="en-US" sz="2400" dirty="0"/>
              <a:t>First place auditors look is Internal Control Plan</a:t>
            </a:r>
          </a:p>
          <a:p>
            <a:pPr lvl="2">
              <a:spcAft>
                <a:spcPts val="1200"/>
              </a:spcAft>
            </a:pPr>
            <a:r>
              <a:rPr lang="en-US" sz="2400" dirty="0"/>
              <a:t>Audits require proof that expenditures and operations meet compliance rules, mission and funding authorization</a:t>
            </a:r>
          </a:p>
          <a:p>
            <a:endParaRPr lang="en-US" dirty="0"/>
          </a:p>
        </p:txBody>
      </p:sp>
      <p:sp>
        <p:nvSpPr>
          <p:cNvPr id="4" name="Date Placeholder 3">
            <a:extLst>
              <a:ext uri="{FF2B5EF4-FFF2-40B4-BE49-F238E27FC236}">
                <a16:creationId xmlns:a16="http://schemas.microsoft.com/office/drawing/2014/main" id="{C4C8C36D-118B-CDE2-33E4-875189D6785F}"/>
              </a:ext>
            </a:extLst>
          </p:cNvPr>
          <p:cNvSpPr>
            <a:spLocks noGrp="1"/>
          </p:cNvSpPr>
          <p:nvPr>
            <p:ph type="dt" sz="half" idx="10"/>
          </p:nvPr>
        </p:nvSpPr>
        <p:spPr/>
        <p:txBody>
          <a:bodyPr/>
          <a:lstStyle/>
          <a:p>
            <a:fld id="{0DC18379-C6E8-4366-8D9A-F44198A4FA27}" type="datetime4">
              <a:rPr lang="en-US" smtClean="0"/>
              <a:t>October 6, 2022</a:t>
            </a:fld>
            <a:endParaRPr lang="en-US"/>
          </a:p>
        </p:txBody>
      </p:sp>
      <p:sp>
        <p:nvSpPr>
          <p:cNvPr id="5" name="Slide Number Placeholder 4">
            <a:extLst>
              <a:ext uri="{FF2B5EF4-FFF2-40B4-BE49-F238E27FC236}">
                <a16:creationId xmlns:a16="http://schemas.microsoft.com/office/drawing/2014/main" id="{D1EC63D0-F23E-68F6-C238-128D23FEB96A}"/>
              </a:ext>
            </a:extLst>
          </p:cNvPr>
          <p:cNvSpPr>
            <a:spLocks noGrp="1"/>
          </p:cNvSpPr>
          <p:nvPr>
            <p:ph type="sldNum" sz="quarter" idx="12"/>
          </p:nvPr>
        </p:nvSpPr>
        <p:spPr/>
        <p:txBody>
          <a:bodyPr/>
          <a:lstStyle/>
          <a:p>
            <a:fld id="{C2075705-EFBA-4FBF-B376-FFF000E0DF93}" type="slidenum">
              <a:rPr lang="en-US" smtClean="0"/>
              <a:pPr/>
              <a:t>10</a:t>
            </a:fld>
            <a:r>
              <a:rPr lang="en-US" dirty="0"/>
              <a:t> of 38</a:t>
            </a:r>
          </a:p>
        </p:txBody>
      </p:sp>
      <p:pic>
        <p:nvPicPr>
          <p:cNvPr id="6" name="Picture 5">
            <a:extLst>
              <a:ext uri="{FF2B5EF4-FFF2-40B4-BE49-F238E27FC236}">
                <a16:creationId xmlns:a16="http://schemas.microsoft.com/office/drawing/2014/main" id="{03B38C8A-FFE6-F8EA-61C4-F9EBB3362B6D}"/>
              </a:ext>
            </a:extLst>
          </p:cNvPr>
          <p:cNvPicPr>
            <a:picLocks noChangeAspect="1"/>
          </p:cNvPicPr>
          <p:nvPr/>
        </p:nvPicPr>
        <p:blipFill>
          <a:blip r:embed="rId3"/>
          <a:stretch>
            <a:fillRect/>
          </a:stretch>
        </p:blipFill>
        <p:spPr>
          <a:xfrm>
            <a:off x="9952822" y="5399865"/>
            <a:ext cx="2091109" cy="780356"/>
          </a:xfrm>
          <a:prstGeom prst="rect">
            <a:avLst/>
          </a:prstGeom>
        </p:spPr>
      </p:pic>
    </p:spTree>
    <p:extLst>
      <p:ext uri="{BB962C8B-B14F-4D97-AF65-F5344CB8AC3E}">
        <p14:creationId xmlns:p14="http://schemas.microsoft.com/office/powerpoint/2010/main" val="382704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2531F-59FB-758B-8A6D-8F69EFB76C12}"/>
              </a:ext>
            </a:extLst>
          </p:cNvPr>
          <p:cNvSpPr>
            <a:spLocks noGrp="1"/>
          </p:cNvSpPr>
          <p:nvPr>
            <p:ph type="title"/>
          </p:nvPr>
        </p:nvSpPr>
        <p:spPr/>
        <p:txBody>
          <a:bodyPr>
            <a:noAutofit/>
          </a:bodyPr>
          <a:lstStyle/>
          <a:p>
            <a:r>
              <a:rPr lang="en-US" sz="3600" dirty="0"/>
              <a:t>Example of Internal Controls</a:t>
            </a:r>
            <a:br>
              <a:rPr lang="en-US" sz="3600" dirty="0"/>
            </a:br>
            <a:r>
              <a:rPr lang="en-US" sz="2400" dirty="0">
                <a:solidFill>
                  <a:srgbClr val="5174CF"/>
                </a:solidFill>
              </a:rPr>
              <a:t>Commonwealth Default Information Security Standards</a:t>
            </a:r>
          </a:p>
        </p:txBody>
      </p:sp>
      <p:sp>
        <p:nvSpPr>
          <p:cNvPr id="3" name="Content Placeholder 2">
            <a:extLst>
              <a:ext uri="{FF2B5EF4-FFF2-40B4-BE49-F238E27FC236}">
                <a16:creationId xmlns:a16="http://schemas.microsoft.com/office/drawing/2014/main" id="{939082CC-1340-902D-86A2-6BE5F9A798E7}"/>
              </a:ext>
            </a:extLst>
          </p:cNvPr>
          <p:cNvSpPr>
            <a:spLocks noGrp="1"/>
          </p:cNvSpPr>
          <p:nvPr>
            <p:ph idx="1"/>
          </p:nvPr>
        </p:nvSpPr>
        <p:spPr/>
        <p:txBody>
          <a:bodyPr/>
          <a:lstStyle/>
          <a:p>
            <a:r>
              <a:rPr lang="en-US" b="0" i="0" u="none" strike="noStrike" dirty="0">
                <a:solidFill>
                  <a:srgbClr val="14558F"/>
                </a:solidFill>
                <a:effectLst/>
                <a:latin typeface="Noto Sans VF"/>
                <a:hlinkClick r:id="rId3"/>
              </a:rPr>
              <a:t>Enterprise Information Security Policies and Standards</a:t>
            </a:r>
            <a:r>
              <a:rPr lang="en-US" b="0" i="0" dirty="0">
                <a:solidFill>
                  <a:srgbClr val="141414"/>
                </a:solidFill>
                <a:effectLst/>
                <a:latin typeface="Noto Sans VF"/>
              </a:rPr>
              <a:t> </a:t>
            </a:r>
            <a:r>
              <a:rPr lang="en-US" b="0" i="0" dirty="0">
                <a:effectLst/>
                <a:latin typeface="Noto Sans VF"/>
              </a:rPr>
              <a:t>align with industry best practices, National Institute of Standards and Technology framework and Center for Internet Security</a:t>
            </a:r>
          </a:p>
          <a:p>
            <a:pPr lvl="1"/>
            <a:r>
              <a:rPr lang="en-US" b="0" dirty="0">
                <a:latin typeface="Noto Sans VF"/>
              </a:rPr>
              <a:t>Mandatory for Executive Departments</a:t>
            </a:r>
          </a:p>
          <a:p>
            <a:pPr lvl="1"/>
            <a:r>
              <a:rPr lang="en-US" b="0" dirty="0">
                <a:latin typeface="Noto Sans VF"/>
              </a:rPr>
              <a:t>Mandatory for Non-Executive Departments unless they adopt stricter standards</a:t>
            </a:r>
          </a:p>
          <a:p>
            <a:r>
              <a:rPr lang="en-US" b="0" dirty="0">
                <a:latin typeface="Noto Sans VF"/>
              </a:rPr>
              <a:t>Your department includes these standards in the Internal Controls</a:t>
            </a:r>
          </a:p>
          <a:p>
            <a:r>
              <a:rPr lang="en-US" b="0" dirty="0">
                <a:latin typeface="Noto Sans VF"/>
              </a:rPr>
              <a:t>You will be provided with operational steps to meet these controls (ex. Multi-Factor Authentication, long passwords, VPN,</a:t>
            </a:r>
            <a:br>
              <a:rPr lang="en-US" b="0" dirty="0">
                <a:latin typeface="Noto Sans VF"/>
              </a:rPr>
            </a:br>
            <a:r>
              <a:rPr lang="en-US" b="0" dirty="0">
                <a:latin typeface="Noto Sans VF"/>
              </a:rPr>
              <a:t>security roles)</a:t>
            </a:r>
          </a:p>
          <a:p>
            <a:endParaRPr lang="en-US" b="0" dirty="0">
              <a:solidFill>
                <a:srgbClr val="141414"/>
              </a:solidFill>
              <a:latin typeface="Noto Sans VF"/>
            </a:endParaRPr>
          </a:p>
        </p:txBody>
      </p:sp>
      <p:sp>
        <p:nvSpPr>
          <p:cNvPr id="4" name="Date Placeholder 3">
            <a:extLst>
              <a:ext uri="{FF2B5EF4-FFF2-40B4-BE49-F238E27FC236}">
                <a16:creationId xmlns:a16="http://schemas.microsoft.com/office/drawing/2014/main" id="{C4C8C36D-118B-CDE2-33E4-875189D6785F}"/>
              </a:ext>
            </a:extLst>
          </p:cNvPr>
          <p:cNvSpPr>
            <a:spLocks noGrp="1"/>
          </p:cNvSpPr>
          <p:nvPr>
            <p:ph type="dt" sz="half" idx="10"/>
          </p:nvPr>
        </p:nvSpPr>
        <p:spPr/>
        <p:txBody>
          <a:bodyPr/>
          <a:lstStyle/>
          <a:p>
            <a:fld id="{46752715-381B-4859-9E85-3916DA12D25B}" type="datetime4">
              <a:rPr lang="en-US" smtClean="0"/>
              <a:t>October 6, 2022</a:t>
            </a:fld>
            <a:endParaRPr lang="en-US"/>
          </a:p>
        </p:txBody>
      </p:sp>
      <p:sp>
        <p:nvSpPr>
          <p:cNvPr id="5" name="Slide Number Placeholder 4">
            <a:extLst>
              <a:ext uri="{FF2B5EF4-FFF2-40B4-BE49-F238E27FC236}">
                <a16:creationId xmlns:a16="http://schemas.microsoft.com/office/drawing/2014/main" id="{D1EC63D0-F23E-68F6-C238-128D23FEB96A}"/>
              </a:ext>
            </a:extLst>
          </p:cNvPr>
          <p:cNvSpPr>
            <a:spLocks noGrp="1"/>
          </p:cNvSpPr>
          <p:nvPr>
            <p:ph type="sldNum" sz="quarter" idx="12"/>
          </p:nvPr>
        </p:nvSpPr>
        <p:spPr/>
        <p:txBody>
          <a:bodyPr/>
          <a:lstStyle/>
          <a:p>
            <a:fld id="{C2075705-EFBA-4FBF-B376-FFF000E0DF93}" type="slidenum">
              <a:rPr lang="en-US" smtClean="0"/>
              <a:pPr/>
              <a:t>11</a:t>
            </a:fld>
            <a:r>
              <a:rPr lang="en-US" dirty="0"/>
              <a:t> of 38</a:t>
            </a:r>
          </a:p>
        </p:txBody>
      </p:sp>
      <p:pic>
        <p:nvPicPr>
          <p:cNvPr id="8" name="Picture 7">
            <a:extLst>
              <a:ext uri="{FF2B5EF4-FFF2-40B4-BE49-F238E27FC236}">
                <a16:creationId xmlns:a16="http://schemas.microsoft.com/office/drawing/2014/main" id="{4FF19E7B-E718-C3AE-7844-BB01A12B9D8C}"/>
              </a:ext>
            </a:extLst>
          </p:cNvPr>
          <p:cNvPicPr>
            <a:picLocks noChangeAspect="1"/>
          </p:cNvPicPr>
          <p:nvPr/>
        </p:nvPicPr>
        <p:blipFill>
          <a:blip r:embed="rId4"/>
          <a:stretch>
            <a:fillRect/>
          </a:stretch>
        </p:blipFill>
        <p:spPr>
          <a:xfrm>
            <a:off x="9952822" y="5399865"/>
            <a:ext cx="2091109" cy="780356"/>
          </a:xfrm>
          <a:prstGeom prst="rect">
            <a:avLst/>
          </a:prstGeom>
        </p:spPr>
      </p:pic>
    </p:spTree>
    <p:extLst>
      <p:ext uri="{BB962C8B-B14F-4D97-AF65-F5344CB8AC3E}">
        <p14:creationId xmlns:p14="http://schemas.microsoft.com/office/powerpoint/2010/main" val="282822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BAA9C-BE70-E0F8-BE5C-4BD30F057752}"/>
              </a:ext>
            </a:extLst>
          </p:cNvPr>
          <p:cNvSpPr>
            <a:spLocks noGrp="1"/>
          </p:cNvSpPr>
          <p:nvPr>
            <p:ph type="title"/>
          </p:nvPr>
        </p:nvSpPr>
        <p:spPr/>
        <p:txBody>
          <a:bodyPr/>
          <a:lstStyle/>
          <a:p>
            <a:r>
              <a:rPr lang="en-US" dirty="0"/>
              <a:t>Leadership Role</a:t>
            </a:r>
          </a:p>
        </p:txBody>
      </p:sp>
      <p:sp>
        <p:nvSpPr>
          <p:cNvPr id="4" name="Date Placeholder 3">
            <a:extLst>
              <a:ext uri="{FF2B5EF4-FFF2-40B4-BE49-F238E27FC236}">
                <a16:creationId xmlns:a16="http://schemas.microsoft.com/office/drawing/2014/main" id="{0F2FDC59-9423-C6CC-6685-8B4D5098B48C}"/>
              </a:ext>
            </a:extLst>
          </p:cNvPr>
          <p:cNvSpPr>
            <a:spLocks noGrp="1"/>
          </p:cNvSpPr>
          <p:nvPr>
            <p:ph type="dt" sz="half" idx="10"/>
          </p:nvPr>
        </p:nvSpPr>
        <p:spPr/>
        <p:txBody>
          <a:bodyPr/>
          <a:lstStyle/>
          <a:p>
            <a:fld id="{ECB99CF8-40A3-4D2C-A0A2-30B3E88E26E2}" type="datetime4">
              <a:rPr lang="en-US" smtClean="0"/>
              <a:t>October 6, 2022</a:t>
            </a:fld>
            <a:endParaRPr lang="en-US"/>
          </a:p>
        </p:txBody>
      </p:sp>
      <p:sp>
        <p:nvSpPr>
          <p:cNvPr id="5" name="Slide Number Placeholder 4">
            <a:extLst>
              <a:ext uri="{FF2B5EF4-FFF2-40B4-BE49-F238E27FC236}">
                <a16:creationId xmlns:a16="http://schemas.microsoft.com/office/drawing/2014/main" id="{E58D208A-AACA-2840-0ADE-B9022A579BF2}"/>
              </a:ext>
            </a:extLst>
          </p:cNvPr>
          <p:cNvSpPr>
            <a:spLocks noGrp="1"/>
          </p:cNvSpPr>
          <p:nvPr>
            <p:ph type="sldNum" sz="quarter" idx="12"/>
          </p:nvPr>
        </p:nvSpPr>
        <p:spPr/>
        <p:txBody>
          <a:bodyPr/>
          <a:lstStyle/>
          <a:p>
            <a:fld id="{C2075705-EFBA-4FBF-B376-FFF000E0DF93}" type="slidenum">
              <a:rPr lang="en-US" smtClean="0"/>
              <a:pPr/>
              <a:t>12</a:t>
            </a:fld>
            <a:r>
              <a:rPr lang="en-US" dirty="0"/>
              <a:t> of 38</a:t>
            </a:r>
          </a:p>
        </p:txBody>
      </p:sp>
      <p:sp>
        <p:nvSpPr>
          <p:cNvPr id="7" name="Content Placeholder 6">
            <a:extLst>
              <a:ext uri="{FF2B5EF4-FFF2-40B4-BE49-F238E27FC236}">
                <a16:creationId xmlns:a16="http://schemas.microsoft.com/office/drawing/2014/main" id="{3067F15C-7174-E909-37E9-6791A7BF72CF}"/>
              </a:ext>
            </a:extLst>
          </p:cNvPr>
          <p:cNvSpPr>
            <a:spLocks noGrp="1"/>
          </p:cNvSpPr>
          <p:nvPr>
            <p:ph idx="1"/>
          </p:nvPr>
        </p:nvSpPr>
        <p:spPr>
          <a:xfrm>
            <a:off x="716822" y="1415791"/>
            <a:ext cx="6895214" cy="435133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indent="0">
              <a:buNone/>
            </a:pPr>
            <a:r>
              <a:rPr lang="en-US" sz="2800" b="0" kern="1200" dirty="0">
                <a:solidFill>
                  <a:srgbClr val="FFFFFF"/>
                </a:solidFill>
                <a:effectLst/>
                <a:latin typeface="Georgia" panose="02040502050405020303" pitchFamily="18" charset="0"/>
                <a:ea typeface="Calibri" panose="020F0502020204030204" pitchFamily="34" charset="0"/>
                <a:cs typeface="Calibri" panose="020F0502020204030204" pitchFamily="34" charset="0"/>
              </a:rPr>
              <a:t>Leadership</a:t>
            </a:r>
          </a:p>
          <a:p>
            <a:pPr marL="0" indent="0">
              <a:buNone/>
            </a:pPr>
            <a:endParaRPr lang="en-US" b="0" dirty="0">
              <a:solidFill>
                <a:srgbClr val="FFFFFF"/>
              </a:solidFill>
              <a:latin typeface="Georgia" panose="02040502050405020303" pitchFamily="18" charset="0"/>
              <a:ea typeface="Calibri" panose="020F0502020204030204" pitchFamily="34" charset="0"/>
              <a:cs typeface="Calibri" panose="020F0502020204030204" pitchFamily="34" charset="0"/>
            </a:endParaRPr>
          </a:p>
          <a:p>
            <a:pPr marL="0" indent="0">
              <a:buNone/>
            </a:pPr>
            <a:endParaRPr lang="en-US" b="0" dirty="0">
              <a:solidFill>
                <a:srgbClr val="FFFFFF"/>
              </a:solidFill>
              <a:effectLst/>
              <a:latin typeface="Georgia" panose="02040502050405020303" pitchFamily="18" charset="0"/>
              <a:ea typeface="Calibri" panose="020F0502020204030204" pitchFamily="34" charset="0"/>
              <a:cs typeface="Calibri" panose="020F0502020204030204" pitchFamily="34" charset="0"/>
            </a:endParaRPr>
          </a:p>
          <a:p>
            <a:pPr marL="0" indent="0">
              <a:buNone/>
            </a:pPr>
            <a:endParaRPr lang="en-US"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0AE06A4B-48EA-2601-B070-E89307BCCB12}"/>
              </a:ext>
            </a:extLst>
          </p:cNvPr>
          <p:cNvSpPr/>
          <p:nvPr/>
        </p:nvSpPr>
        <p:spPr>
          <a:xfrm>
            <a:off x="5673857" y="2556352"/>
            <a:ext cx="4557824" cy="2655334"/>
          </a:xfrm>
          <a:prstGeom prst="ellipse">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Box 1">
            <a:extLst>
              <a:ext uri="{FF2B5EF4-FFF2-40B4-BE49-F238E27FC236}">
                <a16:creationId xmlns:a16="http://schemas.microsoft.com/office/drawing/2014/main" id="{E245342E-32C7-D87E-0393-D99E0B0B37B4}"/>
              </a:ext>
            </a:extLst>
          </p:cNvPr>
          <p:cNvSpPr txBox="1"/>
          <p:nvPr/>
        </p:nvSpPr>
        <p:spPr>
          <a:xfrm>
            <a:off x="2743201" y="2101584"/>
            <a:ext cx="3352800" cy="37555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p>
            <a:pPr marL="0" marR="0">
              <a:lnSpc>
                <a:spcPct val="107000"/>
              </a:lnSpc>
              <a:spcBef>
                <a:spcPts val="0"/>
              </a:spcBef>
              <a:spcAft>
                <a:spcPts val="800"/>
              </a:spcAft>
            </a:pP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2">
            <a:extLst>
              <a:ext uri="{FF2B5EF4-FFF2-40B4-BE49-F238E27FC236}">
                <a16:creationId xmlns:a16="http://schemas.microsoft.com/office/drawing/2014/main" id="{6692D137-43F1-B9A6-3859-3067B031B045}"/>
              </a:ext>
            </a:extLst>
          </p:cNvPr>
          <p:cNvSpPr txBox="1"/>
          <p:nvPr/>
        </p:nvSpPr>
        <p:spPr>
          <a:xfrm>
            <a:off x="1758375" y="2997755"/>
            <a:ext cx="4355480" cy="252329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0"/>
              </a:spcAft>
            </a:pPr>
            <a:r>
              <a:rPr lang="en-US" sz="28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Department Head sets:</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8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Governance model</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8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Tone from the Top</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0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Operations performed within</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20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Budget and Governance model</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CF73A384-6049-1BC4-C598-284251867887}"/>
              </a:ext>
            </a:extLst>
          </p:cNvPr>
          <p:cNvSpPr txBox="1"/>
          <p:nvPr/>
        </p:nvSpPr>
        <p:spPr>
          <a:xfrm>
            <a:off x="6473943" y="2828361"/>
            <a:ext cx="6095128" cy="1995162"/>
          </a:xfrm>
          <a:prstGeom prst="rect">
            <a:avLst/>
          </a:prstGeom>
          <a:noFill/>
        </p:spPr>
        <p:txBody>
          <a:bodyPr wrap="square">
            <a:spAutoFit/>
          </a:bodyPr>
          <a:lstStyle/>
          <a:p>
            <a:pPr marL="0" marR="0">
              <a:lnSpc>
                <a:spcPct val="107000"/>
              </a:lnSpc>
              <a:spcBef>
                <a:spcPts val="0"/>
              </a:spcBef>
              <a:spcAft>
                <a:spcPts val="800"/>
              </a:spcAft>
            </a:pPr>
            <a:r>
              <a:rPr lang="en-US" sz="3200" dirty="0">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Governance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FFFFFF"/>
                </a:solidFill>
                <a:effectLst/>
                <a:ea typeface="Calibri" panose="020F0502020204030204" pitchFamily="34" charset="0"/>
                <a:cs typeface="Times New Roman" panose="02020603050405020304" pitchFamily="18" charset="0"/>
              </a:rPr>
              <a:t>Internal Control Plan/System</a:t>
            </a:r>
            <a:endParaRPr lang="en-US" sz="1800" b="1"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solidFill>
                  <a:srgbClr val="FFFFFF"/>
                </a:solidFill>
                <a:effectLst/>
                <a:ea typeface="Calibri" panose="020F0502020204030204" pitchFamily="34" charset="0"/>
                <a:cs typeface="Times New Roman" panose="02020603050405020304" pitchFamily="18" charset="0"/>
              </a:rPr>
              <a:t>Mission, Goals and Directives</a:t>
            </a:r>
            <a:endParaRPr lang="en-US" sz="1800" b="1"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solidFill>
                  <a:srgbClr val="FFFFFF"/>
                </a:solidFill>
                <a:effectLst/>
                <a:ea typeface="Calibri" panose="020F0502020204030204" pitchFamily="34" charset="0"/>
                <a:cs typeface="Times New Roman" panose="02020603050405020304" pitchFamily="18" charset="0"/>
              </a:rPr>
              <a:t>Operational Procedures</a:t>
            </a:r>
            <a:endParaRPr lang="en-US" sz="1800" b="1"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b="1" dirty="0">
                <a:solidFill>
                  <a:srgbClr val="FFFFFF"/>
                </a:solidFill>
                <a:effectLst/>
                <a:ea typeface="Calibri" panose="020F0502020204030204" pitchFamily="34" charset="0"/>
                <a:cs typeface="Times New Roman" panose="02020603050405020304" pitchFamily="18" charset="0"/>
              </a:rPr>
              <a:t>Data Management</a:t>
            </a:r>
            <a:endParaRPr lang="en-US" sz="1800" b="1" dirty="0">
              <a:effectLst/>
              <a:ea typeface="Calibri" panose="020F050202020403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9EB8462D-5E74-690E-F07D-392E9805667D}"/>
              </a:ext>
            </a:extLst>
          </p:cNvPr>
          <p:cNvPicPr>
            <a:picLocks noChangeAspect="1"/>
          </p:cNvPicPr>
          <p:nvPr/>
        </p:nvPicPr>
        <p:blipFill>
          <a:blip r:embed="rId3"/>
          <a:stretch>
            <a:fillRect/>
          </a:stretch>
        </p:blipFill>
        <p:spPr>
          <a:xfrm>
            <a:off x="9952822" y="5399865"/>
            <a:ext cx="2091109" cy="780356"/>
          </a:xfrm>
          <a:prstGeom prst="rect">
            <a:avLst/>
          </a:prstGeom>
        </p:spPr>
      </p:pic>
    </p:spTree>
    <p:extLst>
      <p:ext uri="{BB962C8B-B14F-4D97-AF65-F5344CB8AC3E}">
        <p14:creationId xmlns:p14="http://schemas.microsoft.com/office/powerpoint/2010/main" val="6808362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2531F-59FB-758B-8A6D-8F69EFB76C12}"/>
              </a:ext>
            </a:extLst>
          </p:cNvPr>
          <p:cNvSpPr>
            <a:spLocks noGrp="1"/>
          </p:cNvSpPr>
          <p:nvPr>
            <p:ph type="title"/>
          </p:nvPr>
        </p:nvSpPr>
        <p:spPr/>
        <p:txBody>
          <a:bodyPr/>
          <a:lstStyle/>
          <a:p>
            <a:r>
              <a:rPr lang="en-US" dirty="0"/>
              <a:t>Leadership Role</a:t>
            </a:r>
          </a:p>
        </p:txBody>
      </p:sp>
      <p:sp>
        <p:nvSpPr>
          <p:cNvPr id="3" name="Content Placeholder 2">
            <a:extLst>
              <a:ext uri="{FF2B5EF4-FFF2-40B4-BE49-F238E27FC236}">
                <a16:creationId xmlns:a16="http://schemas.microsoft.com/office/drawing/2014/main" id="{939082CC-1340-902D-86A2-6BE5F9A798E7}"/>
              </a:ext>
            </a:extLst>
          </p:cNvPr>
          <p:cNvSpPr>
            <a:spLocks noGrp="1"/>
          </p:cNvSpPr>
          <p:nvPr>
            <p:ph idx="1"/>
          </p:nvPr>
        </p:nvSpPr>
        <p:spPr>
          <a:xfrm>
            <a:off x="838200" y="1592494"/>
            <a:ext cx="10515600" cy="4584469"/>
          </a:xfrm>
        </p:spPr>
        <p:txBody>
          <a:bodyPr>
            <a:normAutofit/>
          </a:bodyPr>
          <a:lstStyle/>
          <a:p>
            <a:r>
              <a:rPr lang="en-US" dirty="0"/>
              <a:t>Leadership is charged with</a:t>
            </a:r>
          </a:p>
          <a:p>
            <a:pPr lvl="1"/>
            <a:r>
              <a:rPr lang="en-US" b="0" dirty="0"/>
              <a:t>Aligning the department mission, goals and operations with required compliance rules and available funding</a:t>
            </a:r>
          </a:p>
          <a:p>
            <a:pPr lvl="1"/>
            <a:r>
              <a:rPr lang="en-US" b="0" dirty="0"/>
              <a:t>Establishing a Governance model with operational controls to achieve mission and prevent fraud waste and abuse of public resources</a:t>
            </a:r>
          </a:p>
          <a:p>
            <a:pPr lvl="1"/>
            <a:r>
              <a:rPr lang="en-US" sz="2400" b="0" dirty="0"/>
              <a:t>Assigning appropriate staff </a:t>
            </a:r>
            <a:r>
              <a:rPr lang="en-US" b="0" dirty="0"/>
              <a:t>at all levels of the organization </a:t>
            </a:r>
            <a:r>
              <a:rPr lang="en-US" sz="2400" b="0" dirty="0"/>
              <a:t>to ensure compliance with internal controls.</a:t>
            </a:r>
          </a:p>
          <a:p>
            <a:r>
              <a:rPr lang="en-US" dirty="0"/>
              <a:t>“</a:t>
            </a:r>
            <a:r>
              <a:rPr lang="en-US" i="1" dirty="0"/>
              <a:t>Tone from the Top</a:t>
            </a:r>
            <a:r>
              <a:rPr lang="en-US" dirty="0"/>
              <a:t>” – Leadership directive that employees perform operations in accordance with the </a:t>
            </a:r>
            <a:r>
              <a:rPr lang="en-US" dirty="0">
                <a:solidFill>
                  <a:schemeClr val="accent2">
                    <a:lumMod val="75000"/>
                  </a:schemeClr>
                </a:solidFill>
              </a:rPr>
              <a:t>Internal Control Plan/System</a:t>
            </a:r>
            <a:r>
              <a:rPr lang="en-US" dirty="0"/>
              <a:t>. </a:t>
            </a:r>
          </a:p>
          <a:p>
            <a:pPr marL="0" indent="0">
              <a:buNone/>
            </a:pPr>
            <a:endParaRPr lang="en-US" dirty="0"/>
          </a:p>
        </p:txBody>
      </p:sp>
      <p:sp>
        <p:nvSpPr>
          <p:cNvPr id="4" name="Date Placeholder 3">
            <a:extLst>
              <a:ext uri="{FF2B5EF4-FFF2-40B4-BE49-F238E27FC236}">
                <a16:creationId xmlns:a16="http://schemas.microsoft.com/office/drawing/2014/main" id="{C4C8C36D-118B-CDE2-33E4-875189D6785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92F36DB-77D7-499A-932A-7BEBE90DF524}" type="datetime4">
              <a:rPr kumimoji="0" lang="en-US" sz="1200" b="1" i="0" u="none" strike="noStrike" kern="1200" cap="none" spc="0" normalizeH="0" baseline="0" noProof="0" smtClean="0">
                <a:ln>
                  <a:noFill/>
                </a:ln>
                <a:solidFill>
                  <a:prstClr val="white"/>
                </a:solidFill>
                <a:effectLst/>
                <a:uLnTx/>
                <a:uFillTx/>
                <a:ea typeface="+mn-ea"/>
                <a:cs typeface="+mn-cs"/>
              </a:rPr>
              <a:t>October 6, 2022</a:t>
            </a:fld>
            <a:endParaRPr kumimoji="0" lang="en-US" sz="1200" b="1" i="0" u="none" strike="noStrike" kern="1200" cap="none" spc="0" normalizeH="0" baseline="0" noProof="0" dirty="0">
              <a:ln>
                <a:noFill/>
              </a:ln>
              <a:solidFill>
                <a:prstClr val="white"/>
              </a:solidFill>
              <a:effectLst/>
              <a:uLnTx/>
              <a:uFillTx/>
              <a:ea typeface="+mn-ea"/>
              <a:cs typeface="+mn-cs"/>
            </a:endParaRPr>
          </a:p>
        </p:txBody>
      </p:sp>
      <p:sp>
        <p:nvSpPr>
          <p:cNvPr id="5" name="Slide Number Placeholder 4">
            <a:extLst>
              <a:ext uri="{FF2B5EF4-FFF2-40B4-BE49-F238E27FC236}">
                <a16:creationId xmlns:a16="http://schemas.microsoft.com/office/drawing/2014/main" id="{D1EC63D0-F23E-68F6-C238-128D23FEB9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075705-EFBA-4FBF-B376-FFF000E0DF93}" type="slidenum">
              <a:rPr kumimoji="0" lang="en-US" sz="1200" b="1" i="0" u="none" strike="noStrike" kern="1200" cap="none" spc="0" normalizeH="0" baseline="0" noProof="0" smtClean="0">
                <a:ln>
                  <a:noFill/>
                </a:ln>
                <a:solidFill>
                  <a:prstClr val="white"/>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r>
              <a:rPr kumimoji="0" lang="en-US" sz="1200" b="1" i="0" u="none" strike="noStrike" kern="1200" cap="none" spc="0" normalizeH="0" baseline="0" noProof="0" dirty="0">
                <a:ln>
                  <a:noFill/>
                </a:ln>
                <a:solidFill>
                  <a:prstClr val="white"/>
                </a:solidFill>
                <a:effectLst/>
                <a:uLnTx/>
                <a:uFillTx/>
                <a:ea typeface="+mn-ea"/>
                <a:cs typeface="+mn-cs"/>
              </a:rPr>
              <a:t> of 38</a:t>
            </a:r>
          </a:p>
        </p:txBody>
      </p:sp>
      <p:pic>
        <p:nvPicPr>
          <p:cNvPr id="6" name="Picture 5">
            <a:extLst>
              <a:ext uri="{FF2B5EF4-FFF2-40B4-BE49-F238E27FC236}">
                <a16:creationId xmlns:a16="http://schemas.microsoft.com/office/drawing/2014/main" id="{C988B875-2CFD-6DD5-B691-B4DC648D5A57}"/>
              </a:ext>
            </a:extLst>
          </p:cNvPr>
          <p:cNvPicPr>
            <a:picLocks noChangeAspect="1"/>
          </p:cNvPicPr>
          <p:nvPr/>
        </p:nvPicPr>
        <p:blipFill>
          <a:blip r:embed="rId3"/>
          <a:stretch>
            <a:fillRect/>
          </a:stretch>
        </p:blipFill>
        <p:spPr>
          <a:xfrm>
            <a:off x="9952822" y="5399865"/>
            <a:ext cx="2091109" cy="780356"/>
          </a:xfrm>
          <a:prstGeom prst="rect">
            <a:avLst/>
          </a:prstGeom>
        </p:spPr>
      </p:pic>
    </p:spTree>
    <p:extLst>
      <p:ext uri="{BB962C8B-B14F-4D97-AF65-F5344CB8AC3E}">
        <p14:creationId xmlns:p14="http://schemas.microsoft.com/office/powerpoint/2010/main" val="25507327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25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25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25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25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125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125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25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25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125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25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125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125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25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25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12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6AEC0-6ECF-D92C-EAF5-54F6EB360051}"/>
              </a:ext>
            </a:extLst>
          </p:cNvPr>
          <p:cNvSpPr>
            <a:spLocks noGrp="1"/>
          </p:cNvSpPr>
          <p:nvPr>
            <p:ph type="title"/>
          </p:nvPr>
        </p:nvSpPr>
        <p:spPr/>
        <p:txBody>
          <a:bodyPr/>
          <a:lstStyle/>
          <a:p>
            <a:r>
              <a:rPr lang="en-US" dirty="0"/>
              <a:t>Technology and Systems Role</a:t>
            </a:r>
          </a:p>
        </p:txBody>
      </p:sp>
      <p:sp>
        <p:nvSpPr>
          <p:cNvPr id="4" name="Date Placeholder 3">
            <a:extLst>
              <a:ext uri="{FF2B5EF4-FFF2-40B4-BE49-F238E27FC236}">
                <a16:creationId xmlns:a16="http://schemas.microsoft.com/office/drawing/2014/main" id="{E1E05309-90F7-2580-CFB8-A5C226864F2A}"/>
              </a:ext>
            </a:extLst>
          </p:cNvPr>
          <p:cNvSpPr>
            <a:spLocks noGrp="1"/>
          </p:cNvSpPr>
          <p:nvPr>
            <p:ph type="dt" sz="half" idx="10"/>
          </p:nvPr>
        </p:nvSpPr>
        <p:spPr/>
        <p:txBody>
          <a:bodyPr/>
          <a:lstStyle/>
          <a:p>
            <a:fld id="{90BD200D-6FBD-4229-BDC4-AAE66102DBE6}" type="datetime4">
              <a:rPr lang="en-US" smtClean="0"/>
              <a:t>October 6, 2022</a:t>
            </a:fld>
            <a:endParaRPr lang="en-US"/>
          </a:p>
        </p:txBody>
      </p:sp>
      <p:sp>
        <p:nvSpPr>
          <p:cNvPr id="5" name="Slide Number Placeholder 4">
            <a:extLst>
              <a:ext uri="{FF2B5EF4-FFF2-40B4-BE49-F238E27FC236}">
                <a16:creationId xmlns:a16="http://schemas.microsoft.com/office/drawing/2014/main" id="{135EEA69-B44E-6029-E680-0C1099300534}"/>
              </a:ext>
            </a:extLst>
          </p:cNvPr>
          <p:cNvSpPr>
            <a:spLocks noGrp="1"/>
          </p:cNvSpPr>
          <p:nvPr>
            <p:ph type="sldNum" sz="quarter" idx="12"/>
          </p:nvPr>
        </p:nvSpPr>
        <p:spPr/>
        <p:txBody>
          <a:bodyPr/>
          <a:lstStyle/>
          <a:p>
            <a:fld id="{C2075705-EFBA-4FBF-B376-FFF000E0DF93}" type="slidenum">
              <a:rPr lang="en-US" smtClean="0"/>
              <a:pPr/>
              <a:t>14</a:t>
            </a:fld>
            <a:r>
              <a:rPr lang="en-US" dirty="0"/>
              <a:t> of 38</a:t>
            </a:r>
          </a:p>
        </p:txBody>
      </p:sp>
      <p:sp>
        <p:nvSpPr>
          <p:cNvPr id="6" name="Oval 5">
            <a:extLst>
              <a:ext uri="{FF2B5EF4-FFF2-40B4-BE49-F238E27FC236}">
                <a16:creationId xmlns:a16="http://schemas.microsoft.com/office/drawing/2014/main" id="{D184CE16-74F1-F1FC-3B63-FB5713F21313}"/>
              </a:ext>
            </a:extLst>
          </p:cNvPr>
          <p:cNvSpPr/>
          <p:nvPr/>
        </p:nvSpPr>
        <p:spPr>
          <a:xfrm>
            <a:off x="1099335" y="2383604"/>
            <a:ext cx="7274103" cy="3443690"/>
          </a:xfrm>
          <a:prstGeom prst="ellipse">
            <a:avLst/>
          </a:prstGeom>
          <a:solidFill>
            <a:srgbClr val="21B58E"/>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r>
              <a:rPr lang="en-US" sz="2400" dirty="0">
                <a:solidFill>
                  <a:schemeClr val="bg1"/>
                </a:solidFill>
              </a:rPr>
              <a:t>Manage equipment, networks, systems</a:t>
            </a:r>
            <a:br>
              <a:rPr lang="en-US" sz="2400" dirty="0">
                <a:solidFill>
                  <a:schemeClr val="bg1"/>
                </a:solidFill>
              </a:rPr>
            </a:br>
            <a:r>
              <a:rPr lang="en-US" sz="2400" dirty="0">
                <a:solidFill>
                  <a:schemeClr val="bg1"/>
                </a:solidFill>
              </a:rPr>
              <a:t>and security to support daily operations</a:t>
            </a:r>
          </a:p>
        </p:txBody>
      </p:sp>
      <p:sp>
        <p:nvSpPr>
          <p:cNvPr id="7" name="Oval 6">
            <a:extLst>
              <a:ext uri="{FF2B5EF4-FFF2-40B4-BE49-F238E27FC236}">
                <a16:creationId xmlns:a16="http://schemas.microsoft.com/office/drawing/2014/main" id="{BE5BE5A0-105C-9095-364E-8422E4CD2C36}"/>
              </a:ext>
            </a:extLst>
          </p:cNvPr>
          <p:cNvSpPr/>
          <p:nvPr/>
        </p:nvSpPr>
        <p:spPr>
          <a:xfrm>
            <a:off x="5300311" y="1847475"/>
            <a:ext cx="4287543" cy="1968500"/>
          </a:xfrm>
          <a:prstGeom prst="ellipse">
            <a:avLst/>
          </a:prstGeom>
          <a:solidFill>
            <a:sysClr val="window" lastClr="FFFFFF">
              <a:lumMod val="65000"/>
            </a:sys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TextBox 10">
            <a:extLst>
              <a:ext uri="{FF2B5EF4-FFF2-40B4-BE49-F238E27FC236}">
                <a16:creationId xmlns:a16="http://schemas.microsoft.com/office/drawing/2014/main" id="{312C743A-588F-B56B-BD0E-3CD7C1F9E958}"/>
              </a:ext>
            </a:extLst>
          </p:cNvPr>
          <p:cNvSpPr txBox="1"/>
          <p:nvPr/>
        </p:nvSpPr>
        <p:spPr>
          <a:xfrm>
            <a:off x="1945492" y="2908607"/>
            <a:ext cx="426539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uLnTx/>
              <a:uFillTx/>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1D2DB382-2927-4923-6E74-D2FB374A0CDC}"/>
              </a:ext>
            </a:extLst>
          </p:cNvPr>
          <p:cNvPicPr>
            <a:picLocks noChangeAspect="1"/>
          </p:cNvPicPr>
          <p:nvPr/>
        </p:nvPicPr>
        <p:blipFill>
          <a:blip r:embed="rId3"/>
          <a:stretch>
            <a:fillRect/>
          </a:stretch>
        </p:blipFill>
        <p:spPr>
          <a:xfrm>
            <a:off x="9952822" y="5399865"/>
            <a:ext cx="2091109" cy="780356"/>
          </a:xfrm>
          <a:prstGeom prst="rect">
            <a:avLst/>
          </a:prstGeom>
        </p:spPr>
      </p:pic>
      <p:sp>
        <p:nvSpPr>
          <p:cNvPr id="10" name="TextBox 9">
            <a:extLst>
              <a:ext uri="{FF2B5EF4-FFF2-40B4-BE49-F238E27FC236}">
                <a16:creationId xmlns:a16="http://schemas.microsoft.com/office/drawing/2014/main" id="{503B0A9F-4C85-3149-A75F-E0C8EF9A2692}"/>
              </a:ext>
            </a:extLst>
          </p:cNvPr>
          <p:cNvSpPr txBox="1"/>
          <p:nvPr/>
        </p:nvSpPr>
        <p:spPr>
          <a:xfrm>
            <a:off x="2267712" y="4770555"/>
            <a:ext cx="5360997" cy="646331"/>
          </a:xfrm>
          <a:prstGeom prst="rect">
            <a:avLst/>
          </a:prstGeom>
          <a:noFill/>
        </p:spPr>
        <p:txBody>
          <a:bodyPr wrap="square" rtlCol="0">
            <a:spAutoFit/>
          </a:bodyPr>
          <a:lstStyle/>
          <a:p>
            <a:r>
              <a:rPr lang="en-US" sz="3600" dirty="0">
                <a:solidFill>
                  <a:schemeClr val="bg1"/>
                </a:solidFill>
                <a:latin typeface="+mj-lt"/>
              </a:rPr>
              <a:t>Technology and Systems</a:t>
            </a:r>
          </a:p>
        </p:txBody>
      </p:sp>
      <p:sp>
        <p:nvSpPr>
          <p:cNvPr id="14" name="TextBox 13">
            <a:extLst>
              <a:ext uri="{FF2B5EF4-FFF2-40B4-BE49-F238E27FC236}">
                <a16:creationId xmlns:a16="http://schemas.microsoft.com/office/drawing/2014/main" id="{77E9F150-4604-D9D5-C2E7-C553AB21275E}"/>
              </a:ext>
            </a:extLst>
          </p:cNvPr>
          <p:cNvSpPr txBox="1"/>
          <p:nvPr/>
        </p:nvSpPr>
        <p:spPr>
          <a:xfrm>
            <a:off x="6115566" y="1898424"/>
            <a:ext cx="6095128" cy="1866601"/>
          </a:xfrm>
          <a:prstGeom prst="rect">
            <a:avLst/>
          </a:prstGeom>
          <a:noFill/>
        </p:spPr>
        <p:txBody>
          <a:bodyPr wrap="square">
            <a:spAutoFit/>
          </a:bodyPr>
          <a:lstStyle/>
          <a:p>
            <a:pPr marL="0" marR="0">
              <a:lnSpc>
                <a:spcPct val="107000"/>
              </a:lnSpc>
              <a:spcBef>
                <a:spcPts val="0"/>
              </a:spcBef>
              <a:spcAft>
                <a:spcPts val="800"/>
              </a:spcAft>
            </a:pPr>
            <a:r>
              <a:rPr lang="en-US" sz="3200" dirty="0">
                <a:solidFill>
                  <a:srgbClr val="FFFFFF"/>
                </a:solidFill>
                <a:effectLst/>
                <a:latin typeface="Georgia" panose="02040502050405020303" pitchFamily="18" charset="0"/>
                <a:ea typeface="Calibri" panose="020F0502020204030204" pitchFamily="34" charset="0"/>
                <a:cs typeface="Times New Roman" panose="02020603050405020304" pitchFamily="18" charset="0"/>
              </a:rPr>
              <a:t>Governance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solidFill>
                  <a:srgbClr val="FFFFFF"/>
                </a:solidFill>
                <a:effectLst/>
                <a:ea typeface="Calibri" panose="020F0502020204030204" pitchFamily="34" charset="0"/>
                <a:cs typeface="Times New Roman" panose="02020603050405020304" pitchFamily="18" charset="0"/>
              </a:rPr>
              <a:t>Internal Control Plan/System</a:t>
            </a:r>
            <a:endParaRPr lang="en-US" sz="16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FFFFFF"/>
                </a:solidFill>
                <a:effectLst/>
                <a:ea typeface="Calibri" panose="020F0502020204030204" pitchFamily="34" charset="0"/>
                <a:cs typeface="Times New Roman" panose="02020603050405020304" pitchFamily="18" charset="0"/>
              </a:rPr>
              <a:t>Mission, Goals and Directives</a:t>
            </a:r>
            <a:endParaRPr lang="en-US" sz="16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solidFill>
                  <a:srgbClr val="FFFFFF"/>
                </a:solidFill>
                <a:effectLst/>
                <a:ea typeface="Calibri" panose="020F0502020204030204" pitchFamily="34" charset="0"/>
                <a:cs typeface="Times New Roman" panose="02020603050405020304" pitchFamily="18" charset="0"/>
              </a:rPr>
              <a:t>Operational Procedures</a:t>
            </a:r>
            <a:endParaRPr lang="en-US" sz="16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600" dirty="0">
                <a:solidFill>
                  <a:srgbClr val="FFFFFF"/>
                </a:solidFill>
                <a:effectLst/>
                <a:ea typeface="Calibri" panose="020F0502020204030204" pitchFamily="34" charset="0"/>
                <a:cs typeface="Times New Roman" panose="02020603050405020304" pitchFamily="18" charset="0"/>
              </a:rPr>
              <a:t>Data Management</a:t>
            </a:r>
            <a:endParaRPr lang="en-US" sz="1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1606825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515EE-3946-D748-BB4C-642555F8FA2D}"/>
              </a:ext>
            </a:extLst>
          </p:cNvPr>
          <p:cNvSpPr>
            <a:spLocks noGrp="1"/>
          </p:cNvSpPr>
          <p:nvPr>
            <p:ph type="title"/>
          </p:nvPr>
        </p:nvSpPr>
        <p:spPr/>
        <p:txBody>
          <a:bodyPr/>
          <a:lstStyle/>
          <a:p>
            <a:r>
              <a:rPr lang="en-US" dirty="0"/>
              <a:t>Technology and Systems Role</a:t>
            </a:r>
          </a:p>
        </p:txBody>
      </p:sp>
      <p:sp>
        <p:nvSpPr>
          <p:cNvPr id="3" name="Content Placeholder 2">
            <a:extLst>
              <a:ext uri="{FF2B5EF4-FFF2-40B4-BE49-F238E27FC236}">
                <a16:creationId xmlns:a16="http://schemas.microsoft.com/office/drawing/2014/main" id="{3480D5AE-84AF-39D4-E5DF-AD33A2637488}"/>
              </a:ext>
            </a:extLst>
          </p:cNvPr>
          <p:cNvSpPr>
            <a:spLocks noGrp="1"/>
          </p:cNvSpPr>
          <p:nvPr>
            <p:ph idx="1"/>
          </p:nvPr>
        </p:nvSpPr>
        <p:spPr/>
        <p:txBody>
          <a:bodyPr/>
          <a:lstStyle/>
          <a:p>
            <a:r>
              <a:rPr lang="en-US" b="0" dirty="0"/>
              <a:t>Provide guidance on use of equipment, networks, and security</a:t>
            </a:r>
          </a:p>
          <a:p>
            <a:r>
              <a:rPr lang="en-US" b="0" dirty="0"/>
              <a:t>Provide access to networks and systems based upon your specific role and responsibilities</a:t>
            </a:r>
          </a:p>
          <a:p>
            <a:r>
              <a:rPr lang="en-US" b="0" dirty="0"/>
              <a:t>System access may be limited to ensure “segregation of duties” (limits broad access to prevent risks of fraud) </a:t>
            </a:r>
          </a:p>
          <a:p>
            <a:pPr lvl="1"/>
            <a:r>
              <a:rPr lang="en-US" b="0" dirty="0"/>
              <a:t>System access and roles are audited for appropriateness and segregation of duties</a:t>
            </a:r>
          </a:p>
          <a:p>
            <a:pPr lvl="1"/>
            <a:r>
              <a:rPr lang="en-US" b="0" dirty="0"/>
              <a:t>Required security controls may require additional steps or sign-on to protects systems  (this may seem burdensome but supports security)</a:t>
            </a:r>
          </a:p>
        </p:txBody>
      </p:sp>
      <p:sp>
        <p:nvSpPr>
          <p:cNvPr id="4" name="Date Placeholder 3">
            <a:extLst>
              <a:ext uri="{FF2B5EF4-FFF2-40B4-BE49-F238E27FC236}">
                <a16:creationId xmlns:a16="http://schemas.microsoft.com/office/drawing/2014/main" id="{5FAD3744-ACCC-5455-F2F2-97E7F55E5196}"/>
              </a:ext>
            </a:extLst>
          </p:cNvPr>
          <p:cNvSpPr>
            <a:spLocks noGrp="1"/>
          </p:cNvSpPr>
          <p:nvPr>
            <p:ph type="dt" sz="half" idx="10"/>
          </p:nvPr>
        </p:nvSpPr>
        <p:spPr/>
        <p:txBody>
          <a:bodyPr/>
          <a:lstStyle/>
          <a:p>
            <a:fld id="{26F587AE-EACA-4C0D-9F27-268655021BF1}" type="datetime4">
              <a:rPr lang="en-US" smtClean="0"/>
              <a:t>October 6, 2022</a:t>
            </a:fld>
            <a:endParaRPr lang="en-US"/>
          </a:p>
        </p:txBody>
      </p:sp>
      <p:sp>
        <p:nvSpPr>
          <p:cNvPr id="5" name="Slide Number Placeholder 4">
            <a:extLst>
              <a:ext uri="{FF2B5EF4-FFF2-40B4-BE49-F238E27FC236}">
                <a16:creationId xmlns:a16="http://schemas.microsoft.com/office/drawing/2014/main" id="{528EA967-A95C-4107-8E85-55B4673948E7}"/>
              </a:ext>
            </a:extLst>
          </p:cNvPr>
          <p:cNvSpPr>
            <a:spLocks noGrp="1"/>
          </p:cNvSpPr>
          <p:nvPr>
            <p:ph type="sldNum" sz="quarter" idx="12"/>
          </p:nvPr>
        </p:nvSpPr>
        <p:spPr/>
        <p:txBody>
          <a:bodyPr/>
          <a:lstStyle/>
          <a:p>
            <a:fld id="{C2075705-EFBA-4FBF-B376-FFF000E0DF93}" type="slidenum">
              <a:rPr lang="en-US" smtClean="0"/>
              <a:pPr/>
              <a:t>15</a:t>
            </a:fld>
            <a:r>
              <a:rPr lang="en-US" dirty="0"/>
              <a:t> of 38</a:t>
            </a:r>
          </a:p>
        </p:txBody>
      </p:sp>
      <p:pic>
        <p:nvPicPr>
          <p:cNvPr id="7" name="Picture 6">
            <a:extLst>
              <a:ext uri="{FF2B5EF4-FFF2-40B4-BE49-F238E27FC236}">
                <a16:creationId xmlns:a16="http://schemas.microsoft.com/office/drawing/2014/main" id="{A380A87A-523C-63F6-3628-0055CD6D9E87}"/>
              </a:ext>
            </a:extLst>
          </p:cNvPr>
          <p:cNvPicPr>
            <a:picLocks noChangeAspect="1"/>
          </p:cNvPicPr>
          <p:nvPr/>
        </p:nvPicPr>
        <p:blipFill>
          <a:blip r:embed="rId3"/>
          <a:stretch>
            <a:fillRect/>
          </a:stretch>
        </p:blipFill>
        <p:spPr>
          <a:xfrm>
            <a:off x="9952822" y="5399865"/>
            <a:ext cx="2091109" cy="780356"/>
          </a:xfrm>
          <a:prstGeom prst="rect">
            <a:avLst/>
          </a:prstGeom>
        </p:spPr>
      </p:pic>
    </p:spTree>
    <p:extLst>
      <p:ext uri="{BB962C8B-B14F-4D97-AF65-F5344CB8AC3E}">
        <p14:creationId xmlns:p14="http://schemas.microsoft.com/office/powerpoint/2010/main" val="154711546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anim calcmode="lin" valueType="num">
                                      <p:cBhvr>
                                        <p:cTn id="8"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125"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25" accel="100000" fill="hold">
                                          <p:stCondLst>
                                            <p:cond delay="1125"/>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250"/>
                                        <p:tgtEl>
                                          <p:spTgt spid="3">
                                            <p:txEl>
                                              <p:pRg st="1" end="1"/>
                                            </p:txEl>
                                          </p:spTgt>
                                        </p:tgtEl>
                                      </p:cBhvr>
                                    </p:animEffect>
                                    <p:anim calcmode="lin" valueType="num">
                                      <p:cBhvr>
                                        <p:cTn id="16"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125"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25" accel="100000" fill="hold">
                                          <p:stCondLst>
                                            <p:cond delay="1125"/>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250"/>
                                        <p:tgtEl>
                                          <p:spTgt spid="3">
                                            <p:txEl>
                                              <p:pRg st="2" end="2"/>
                                            </p:txEl>
                                          </p:spTgt>
                                        </p:tgtEl>
                                      </p:cBhvr>
                                    </p:animEffect>
                                    <p:anim calcmode="lin" valueType="num">
                                      <p:cBhvr>
                                        <p:cTn id="24"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125"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6" dur="125" accel="100000" fill="hold">
                                          <p:stCondLst>
                                            <p:cond delay="1125"/>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250"/>
                                        <p:tgtEl>
                                          <p:spTgt spid="3">
                                            <p:txEl>
                                              <p:pRg st="3" end="3"/>
                                            </p:txEl>
                                          </p:spTgt>
                                        </p:tgtEl>
                                      </p:cBhvr>
                                    </p:animEffect>
                                    <p:anim calcmode="lin" valueType="num">
                                      <p:cBhvr>
                                        <p:cTn id="32"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1125"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4" dur="125" accel="100000" fill="hold">
                                          <p:stCondLst>
                                            <p:cond delay="1125"/>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fade">
                                      <p:cBhvr>
                                        <p:cTn id="39" dur="1250"/>
                                        <p:tgtEl>
                                          <p:spTgt spid="3">
                                            <p:txEl>
                                              <p:pRg st="4" end="4"/>
                                            </p:txEl>
                                          </p:spTgt>
                                        </p:tgtEl>
                                      </p:cBhvr>
                                    </p:animEffect>
                                    <p:anim calcmode="lin" valueType="num">
                                      <p:cBhvr>
                                        <p:cTn id="40" dur="1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1" dur="1125"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42" dur="125" accel="100000" fill="hold">
                                          <p:stCondLst>
                                            <p:cond delay="1125"/>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C366B-507D-C7C7-5DA2-0BAFE0DC046F}"/>
              </a:ext>
            </a:extLst>
          </p:cNvPr>
          <p:cNvSpPr>
            <a:spLocks noGrp="1"/>
          </p:cNvSpPr>
          <p:nvPr>
            <p:ph type="title"/>
          </p:nvPr>
        </p:nvSpPr>
        <p:spPr/>
        <p:txBody>
          <a:bodyPr>
            <a:normAutofit/>
          </a:bodyPr>
          <a:lstStyle/>
          <a:p>
            <a:r>
              <a:rPr lang="en-US" sz="4000" dirty="0"/>
              <a:t>Employee Role</a:t>
            </a:r>
          </a:p>
        </p:txBody>
      </p:sp>
      <p:sp>
        <p:nvSpPr>
          <p:cNvPr id="3" name="Content Placeholder 2">
            <a:extLst>
              <a:ext uri="{FF2B5EF4-FFF2-40B4-BE49-F238E27FC236}">
                <a16:creationId xmlns:a16="http://schemas.microsoft.com/office/drawing/2014/main" id="{0E105A6C-875C-C2B0-8946-22F3DAE104A3}"/>
              </a:ext>
            </a:extLst>
          </p:cNvPr>
          <p:cNvSpPr>
            <a:spLocks noGrp="1"/>
          </p:cNvSpPr>
          <p:nvPr>
            <p:ph idx="1"/>
          </p:nvPr>
        </p:nvSpPr>
        <p:spPr>
          <a:xfrm>
            <a:off x="7706556" y="1414329"/>
            <a:ext cx="3786224" cy="3340236"/>
          </a:xfrm>
        </p:spPr>
        <p:txBody>
          <a:bodyPr/>
          <a:lstStyle/>
          <a:p>
            <a:r>
              <a:rPr lang="en-US" sz="2400" dirty="0"/>
              <a:t>As an Employee:</a:t>
            </a:r>
          </a:p>
          <a:p>
            <a:pPr marL="914400" lvl="1" indent="-457200">
              <a:buFont typeface="+mj-lt"/>
              <a:buAutoNum type="arabicPeriod"/>
            </a:pPr>
            <a:r>
              <a:rPr lang="en-US" sz="2800" b="0" dirty="0"/>
              <a:t>Follow assigned Internal Controls</a:t>
            </a:r>
          </a:p>
          <a:p>
            <a:pPr marL="914400" lvl="1" indent="-457200">
              <a:buFont typeface="+mj-lt"/>
              <a:buAutoNum type="arabicPeriod"/>
            </a:pPr>
            <a:r>
              <a:rPr lang="en-US" sz="2800" b="0" dirty="0"/>
              <a:t>Protect yourself, Data and Systems</a:t>
            </a:r>
            <a:endParaRPr lang="en-US" sz="3200" b="0" dirty="0"/>
          </a:p>
        </p:txBody>
      </p:sp>
      <p:sp>
        <p:nvSpPr>
          <p:cNvPr id="4" name="Date Placeholder 3">
            <a:extLst>
              <a:ext uri="{FF2B5EF4-FFF2-40B4-BE49-F238E27FC236}">
                <a16:creationId xmlns:a16="http://schemas.microsoft.com/office/drawing/2014/main" id="{2B8ED902-C2E4-7B20-F385-AC2FCD072FDD}"/>
              </a:ext>
            </a:extLst>
          </p:cNvPr>
          <p:cNvSpPr>
            <a:spLocks noGrp="1"/>
          </p:cNvSpPr>
          <p:nvPr>
            <p:ph type="dt" sz="half" idx="10"/>
          </p:nvPr>
        </p:nvSpPr>
        <p:spPr/>
        <p:txBody>
          <a:bodyPr/>
          <a:lstStyle/>
          <a:p>
            <a:fld id="{91B1CB00-EE70-4C33-9CE3-6E841B807505}" type="datetime4">
              <a:rPr lang="en-US" smtClean="0"/>
              <a:t>October 6, 2022</a:t>
            </a:fld>
            <a:endParaRPr lang="en-US"/>
          </a:p>
        </p:txBody>
      </p:sp>
      <p:sp>
        <p:nvSpPr>
          <p:cNvPr id="5" name="Slide Number Placeholder 4">
            <a:extLst>
              <a:ext uri="{FF2B5EF4-FFF2-40B4-BE49-F238E27FC236}">
                <a16:creationId xmlns:a16="http://schemas.microsoft.com/office/drawing/2014/main" id="{ADBABBBD-B490-F14A-57A8-98F75A18EAA6}"/>
              </a:ext>
            </a:extLst>
          </p:cNvPr>
          <p:cNvSpPr>
            <a:spLocks noGrp="1"/>
          </p:cNvSpPr>
          <p:nvPr>
            <p:ph type="sldNum" sz="quarter" idx="12"/>
          </p:nvPr>
        </p:nvSpPr>
        <p:spPr/>
        <p:txBody>
          <a:bodyPr/>
          <a:lstStyle/>
          <a:p>
            <a:fld id="{C2075705-EFBA-4FBF-B376-FFF000E0DF93}" type="slidenum">
              <a:rPr lang="en-US" smtClean="0"/>
              <a:pPr/>
              <a:t>16</a:t>
            </a:fld>
            <a:r>
              <a:rPr lang="en-US" dirty="0"/>
              <a:t> of 38</a:t>
            </a:r>
          </a:p>
        </p:txBody>
      </p:sp>
      <p:pic>
        <p:nvPicPr>
          <p:cNvPr id="8" name="Picture 7" descr="A picture containing iPod, vector graphics&#10;&#10;Description automatically generated">
            <a:extLst>
              <a:ext uri="{FF2B5EF4-FFF2-40B4-BE49-F238E27FC236}">
                <a16:creationId xmlns:a16="http://schemas.microsoft.com/office/drawing/2014/main" id="{E0D810CE-B2FD-F572-174E-B3B7A0DF3F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220" y="-331189"/>
            <a:ext cx="9456505" cy="6923109"/>
          </a:xfrm>
          <a:prstGeom prst="rect">
            <a:avLst/>
          </a:prstGeom>
        </p:spPr>
      </p:pic>
      <p:sp>
        <p:nvSpPr>
          <p:cNvPr id="11" name="TextBox 10">
            <a:extLst>
              <a:ext uri="{FF2B5EF4-FFF2-40B4-BE49-F238E27FC236}">
                <a16:creationId xmlns:a16="http://schemas.microsoft.com/office/drawing/2014/main" id="{8B6B5889-FF6A-6CD9-99DF-30C1B9EE7E75}"/>
              </a:ext>
            </a:extLst>
          </p:cNvPr>
          <p:cNvSpPr txBox="1"/>
          <p:nvPr/>
        </p:nvSpPr>
        <p:spPr>
          <a:xfrm>
            <a:off x="4223788" y="1970535"/>
            <a:ext cx="2158773" cy="461665"/>
          </a:xfrm>
          <a:prstGeom prst="rect">
            <a:avLst/>
          </a:prstGeom>
          <a:noFill/>
        </p:spPr>
        <p:txBody>
          <a:bodyPr wrap="square" rtlCol="0">
            <a:spAutoFit/>
          </a:bodyPr>
          <a:lstStyle/>
          <a:p>
            <a:r>
              <a:rPr lang="en-US" sz="2400" b="1" dirty="0">
                <a:solidFill>
                  <a:schemeClr val="bg1"/>
                </a:solidFill>
                <a:latin typeface="+mj-lt"/>
              </a:rPr>
              <a:t>Employees</a:t>
            </a:r>
            <a:endParaRPr lang="en-US" sz="2000" b="1" dirty="0">
              <a:solidFill>
                <a:schemeClr val="bg1"/>
              </a:solidFill>
              <a:latin typeface="+mj-lt"/>
            </a:endParaRPr>
          </a:p>
        </p:txBody>
      </p:sp>
      <p:sp>
        <p:nvSpPr>
          <p:cNvPr id="12" name="TextBox 11">
            <a:extLst>
              <a:ext uri="{FF2B5EF4-FFF2-40B4-BE49-F238E27FC236}">
                <a16:creationId xmlns:a16="http://schemas.microsoft.com/office/drawing/2014/main" id="{78ABB9C0-63B8-5097-19B8-941744022916}"/>
              </a:ext>
            </a:extLst>
          </p:cNvPr>
          <p:cNvSpPr txBox="1"/>
          <p:nvPr/>
        </p:nvSpPr>
        <p:spPr>
          <a:xfrm>
            <a:off x="4237976" y="2399531"/>
            <a:ext cx="3454391" cy="1569660"/>
          </a:xfrm>
          <a:prstGeom prst="rect">
            <a:avLst/>
          </a:prstGeom>
          <a:noFill/>
        </p:spPr>
        <p:txBody>
          <a:bodyPr wrap="square">
            <a:spAutoFit/>
          </a:bodyPr>
          <a:lstStyle/>
          <a:p>
            <a:r>
              <a:rPr lang="en-US" sz="2400" dirty="0">
                <a:solidFill>
                  <a:schemeClr val="bg1"/>
                </a:solidFill>
              </a:rPr>
              <a:t>Perform Daily Operations</a:t>
            </a:r>
            <a:br>
              <a:rPr lang="en-US" sz="2400" dirty="0">
                <a:solidFill>
                  <a:schemeClr val="bg1"/>
                </a:solidFill>
              </a:rPr>
            </a:br>
            <a:r>
              <a:rPr lang="en-US" sz="2400" dirty="0">
                <a:solidFill>
                  <a:schemeClr val="bg1"/>
                </a:solidFill>
              </a:rPr>
              <a:t>following Governance model that applies to their roles and duties</a:t>
            </a:r>
          </a:p>
        </p:txBody>
      </p:sp>
      <p:sp>
        <p:nvSpPr>
          <p:cNvPr id="13" name="TextBox 12">
            <a:extLst>
              <a:ext uri="{FF2B5EF4-FFF2-40B4-BE49-F238E27FC236}">
                <a16:creationId xmlns:a16="http://schemas.microsoft.com/office/drawing/2014/main" id="{F54C0E7C-EEDC-9A6A-C8A9-E795C8E12591}"/>
              </a:ext>
            </a:extLst>
          </p:cNvPr>
          <p:cNvSpPr txBox="1"/>
          <p:nvPr/>
        </p:nvSpPr>
        <p:spPr>
          <a:xfrm>
            <a:off x="2499491" y="3741194"/>
            <a:ext cx="1724297" cy="400110"/>
          </a:xfrm>
          <a:prstGeom prst="rect">
            <a:avLst/>
          </a:prstGeom>
          <a:noFill/>
        </p:spPr>
        <p:txBody>
          <a:bodyPr wrap="square" rtlCol="0">
            <a:spAutoFit/>
          </a:bodyPr>
          <a:lstStyle/>
          <a:p>
            <a:r>
              <a:rPr lang="en-US" sz="2000" dirty="0">
                <a:solidFill>
                  <a:schemeClr val="bg1"/>
                </a:solidFill>
                <a:latin typeface="+mj-lt"/>
              </a:rPr>
              <a:t>Governance</a:t>
            </a:r>
          </a:p>
        </p:txBody>
      </p:sp>
      <p:sp>
        <p:nvSpPr>
          <p:cNvPr id="6" name="TextBox 5">
            <a:extLst>
              <a:ext uri="{FF2B5EF4-FFF2-40B4-BE49-F238E27FC236}">
                <a16:creationId xmlns:a16="http://schemas.microsoft.com/office/drawing/2014/main" id="{0B740DD3-40AD-AB5A-7884-BF48CC5EEA84}"/>
              </a:ext>
            </a:extLst>
          </p:cNvPr>
          <p:cNvSpPr txBox="1"/>
          <p:nvPr/>
        </p:nvSpPr>
        <p:spPr>
          <a:xfrm>
            <a:off x="1628009" y="4151754"/>
            <a:ext cx="3898728" cy="1496564"/>
          </a:xfrm>
          <a:prstGeom prst="rect">
            <a:avLst/>
          </a:prstGeom>
          <a:noFill/>
        </p:spPr>
        <p:txBody>
          <a:bodyPr wrap="square" rtlCol="0">
            <a:spAutoFit/>
          </a:bodyPr>
          <a:lstStyle/>
          <a:p>
            <a:pPr marL="0" marR="0">
              <a:lnSpc>
                <a:spcPct val="107000"/>
              </a:lnSpc>
              <a:spcBef>
                <a:spcPts val="0"/>
              </a:spcBef>
              <a:spcAft>
                <a:spcPts val="800"/>
              </a:spcAft>
            </a:pPr>
            <a:r>
              <a:rPr lang="en-US" sz="1400" dirty="0">
                <a:solidFill>
                  <a:srgbClr val="FFFFFF"/>
                </a:solidFill>
                <a:effectLst/>
                <a:ea typeface="Calibri" panose="020F0502020204030204" pitchFamily="34" charset="0"/>
                <a:cs typeface="Times New Roman" panose="02020603050405020304" pitchFamily="18" charset="0"/>
              </a:rPr>
              <a:t>Internal Control Plan/System</a:t>
            </a:r>
            <a:endParaRPr lang="en-US" sz="14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solidFill>
                  <a:srgbClr val="FFFFFF"/>
                </a:solidFill>
                <a:effectLst/>
                <a:ea typeface="Calibri" panose="020F0502020204030204" pitchFamily="34" charset="0"/>
                <a:cs typeface="Times New Roman" panose="02020603050405020304" pitchFamily="18" charset="0"/>
              </a:rPr>
              <a:t>Mission, Goals and Directives</a:t>
            </a:r>
            <a:endParaRPr lang="en-US" sz="14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solidFill>
                  <a:srgbClr val="FFFFFF"/>
                </a:solidFill>
                <a:effectLst/>
                <a:ea typeface="Calibri" panose="020F0502020204030204" pitchFamily="34" charset="0"/>
                <a:cs typeface="Times New Roman" panose="02020603050405020304" pitchFamily="18" charset="0"/>
              </a:rPr>
              <a:t>Operational Procedures</a:t>
            </a:r>
            <a:endParaRPr lang="en-US" sz="14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400" dirty="0">
                <a:solidFill>
                  <a:srgbClr val="FFFFFF"/>
                </a:solidFill>
                <a:effectLst/>
                <a:ea typeface="Calibri" panose="020F0502020204030204" pitchFamily="34" charset="0"/>
                <a:cs typeface="Times New Roman" panose="02020603050405020304" pitchFamily="18" charset="0"/>
              </a:rPr>
              <a:t>Data Management</a:t>
            </a:r>
            <a:endParaRPr lang="en-US" sz="1400" dirty="0">
              <a:effectLst/>
              <a:ea typeface="Calibri" panose="020F0502020204030204" pitchFamily="34" charset="0"/>
              <a:cs typeface="Times New Roman" panose="02020603050405020304" pitchFamily="18" charset="0"/>
            </a:endParaRPr>
          </a:p>
          <a:p>
            <a:endParaRPr lang="en-US" dirty="0"/>
          </a:p>
        </p:txBody>
      </p:sp>
      <p:pic>
        <p:nvPicPr>
          <p:cNvPr id="9" name="Picture 8">
            <a:extLst>
              <a:ext uri="{FF2B5EF4-FFF2-40B4-BE49-F238E27FC236}">
                <a16:creationId xmlns:a16="http://schemas.microsoft.com/office/drawing/2014/main" id="{41C89999-B9CA-8CBD-BF6B-524F863AB2B1}"/>
              </a:ext>
            </a:extLst>
          </p:cNvPr>
          <p:cNvPicPr>
            <a:picLocks noChangeAspect="1"/>
          </p:cNvPicPr>
          <p:nvPr/>
        </p:nvPicPr>
        <p:blipFill>
          <a:blip r:embed="rId4"/>
          <a:stretch>
            <a:fillRect/>
          </a:stretch>
        </p:blipFill>
        <p:spPr>
          <a:xfrm>
            <a:off x="9952822" y="5399865"/>
            <a:ext cx="2091109" cy="780356"/>
          </a:xfrm>
          <a:prstGeom prst="rect">
            <a:avLst/>
          </a:prstGeom>
        </p:spPr>
      </p:pic>
    </p:spTree>
    <p:extLst>
      <p:ext uri="{BB962C8B-B14F-4D97-AF65-F5344CB8AC3E}">
        <p14:creationId xmlns:p14="http://schemas.microsoft.com/office/powerpoint/2010/main" val="15115367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44474-D55F-547A-976D-39F8B8B8343B}"/>
              </a:ext>
            </a:extLst>
          </p:cNvPr>
          <p:cNvSpPr>
            <a:spLocks noGrp="1"/>
          </p:cNvSpPr>
          <p:nvPr>
            <p:ph type="title"/>
          </p:nvPr>
        </p:nvSpPr>
        <p:spPr/>
        <p:txBody>
          <a:bodyPr/>
          <a:lstStyle/>
          <a:p>
            <a:r>
              <a:rPr lang="en-US" dirty="0"/>
              <a:t>Acceptable Use of Information Assets </a:t>
            </a:r>
            <a:r>
              <a:rPr lang="en-US" sz="3200" dirty="0">
                <a:solidFill>
                  <a:srgbClr val="5174CF"/>
                </a:solidFill>
              </a:rPr>
              <a:t>(EOTSS Standards IS.002.6.2)</a:t>
            </a:r>
          </a:p>
        </p:txBody>
      </p:sp>
      <p:sp>
        <p:nvSpPr>
          <p:cNvPr id="3" name="Content Placeholder 2">
            <a:extLst>
              <a:ext uri="{FF2B5EF4-FFF2-40B4-BE49-F238E27FC236}">
                <a16:creationId xmlns:a16="http://schemas.microsoft.com/office/drawing/2014/main" id="{4755A32B-B98A-4CA6-FA89-44BDB1235A1B}"/>
              </a:ext>
            </a:extLst>
          </p:cNvPr>
          <p:cNvSpPr>
            <a:spLocks noGrp="1"/>
          </p:cNvSpPr>
          <p:nvPr>
            <p:ph idx="1"/>
          </p:nvPr>
        </p:nvSpPr>
        <p:spPr/>
        <p:txBody>
          <a:bodyPr/>
          <a:lstStyle/>
          <a:p>
            <a:r>
              <a:rPr lang="en-US" sz="4000" b="0" dirty="0"/>
              <a:t>Personnel are encouraged to</a:t>
            </a:r>
          </a:p>
          <a:p>
            <a:pPr lvl="1"/>
            <a:r>
              <a:rPr lang="en-US" sz="3600" b="0" dirty="0"/>
              <a:t>Act in a professional and ethical manner </a:t>
            </a:r>
          </a:p>
          <a:p>
            <a:pPr lvl="1"/>
            <a:r>
              <a:rPr lang="en-US" sz="3600" b="0" dirty="0"/>
              <a:t>Comply with</a:t>
            </a:r>
          </a:p>
          <a:p>
            <a:pPr lvl="2"/>
            <a:r>
              <a:rPr lang="en-US" sz="3200" dirty="0"/>
              <a:t>Department’s applicable Code of Conduct</a:t>
            </a:r>
          </a:p>
          <a:p>
            <a:pPr lvl="2"/>
            <a:r>
              <a:rPr lang="en-US" sz="3200" dirty="0"/>
              <a:t>Relevant enterprise and agency-level policies</a:t>
            </a:r>
          </a:p>
          <a:p>
            <a:endParaRPr lang="en-US" dirty="0"/>
          </a:p>
        </p:txBody>
      </p:sp>
      <p:sp>
        <p:nvSpPr>
          <p:cNvPr id="4" name="Date Placeholder 3">
            <a:extLst>
              <a:ext uri="{FF2B5EF4-FFF2-40B4-BE49-F238E27FC236}">
                <a16:creationId xmlns:a16="http://schemas.microsoft.com/office/drawing/2014/main" id="{B2B9A272-3382-03C3-4E08-1ACB727348B2}"/>
              </a:ext>
            </a:extLst>
          </p:cNvPr>
          <p:cNvSpPr>
            <a:spLocks noGrp="1"/>
          </p:cNvSpPr>
          <p:nvPr>
            <p:ph type="dt" sz="half" idx="10"/>
          </p:nvPr>
        </p:nvSpPr>
        <p:spPr/>
        <p:txBody>
          <a:bodyPr/>
          <a:lstStyle/>
          <a:p>
            <a:fld id="{DD77ACB3-AA04-4265-9DC8-C3745C6F360F}" type="datetime4">
              <a:rPr lang="en-US" smtClean="0"/>
              <a:t>October 6, 2022</a:t>
            </a:fld>
            <a:endParaRPr lang="en-US"/>
          </a:p>
        </p:txBody>
      </p:sp>
      <p:sp>
        <p:nvSpPr>
          <p:cNvPr id="5" name="Slide Number Placeholder 4">
            <a:extLst>
              <a:ext uri="{FF2B5EF4-FFF2-40B4-BE49-F238E27FC236}">
                <a16:creationId xmlns:a16="http://schemas.microsoft.com/office/drawing/2014/main" id="{0787F930-1E63-80CE-3355-B3970090E5C7}"/>
              </a:ext>
            </a:extLst>
          </p:cNvPr>
          <p:cNvSpPr>
            <a:spLocks noGrp="1"/>
          </p:cNvSpPr>
          <p:nvPr>
            <p:ph type="sldNum" sz="quarter" idx="12"/>
          </p:nvPr>
        </p:nvSpPr>
        <p:spPr/>
        <p:txBody>
          <a:bodyPr/>
          <a:lstStyle/>
          <a:p>
            <a:fld id="{C2075705-EFBA-4FBF-B376-FFF000E0DF93}" type="slidenum">
              <a:rPr lang="en-US" smtClean="0"/>
              <a:pPr/>
              <a:t>17</a:t>
            </a:fld>
            <a:r>
              <a:rPr lang="en-US" dirty="0"/>
              <a:t> of 38</a:t>
            </a:r>
          </a:p>
        </p:txBody>
      </p:sp>
      <p:pic>
        <p:nvPicPr>
          <p:cNvPr id="6" name="Picture 5">
            <a:extLst>
              <a:ext uri="{FF2B5EF4-FFF2-40B4-BE49-F238E27FC236}">
                <a16:creationId xmlns:a16="http://schemas.microsoft.com/office/drawing/2014/main" id="{F8185911-FBFF-C137-5683-D65FBE51F13B}"/>
              </a:ext>
            </a:extLst>
          </p:cNvPr>
          <p:cNvPicPr>
            <a:picLocks noChangeAspect="1"/>
          </p:cNvPicPr>
          <p:nvPr/>
        </p:nvPicPr>
        <p:blipFill>
          <a:blip r:embed="rId3"/>
          <a:stretch>
            <a:fillRect/>
          </a:stretch>
        </p:blipFill>
        <p:spPr>
          <a:xfrm>
            <a:off x="9952822" y="5399865"/>
            <a:ext cx="2091109" cy="780356"/>
          </a:xfrm>
          <a:prstGeom prst="rect">
            <a:avLst/>
          </a:prstGeom>
        </p:spPr>
      </p:pic>
    </p:spTree>
    <p:extLst>
      <p:ext uri="{BB962C8B-B14F-4D97-AF65-F5344CB8AC3E}">
        <p14:creationId xmlns:p14="http://schemas.microsoft.com/office/powerpoint/2010/main" val="696264862"/>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08F14-8820-6588-E079-FED89F72D2FA}"/>
              </a:ext>
            </a:extLst>
          </p:cNvPr>
          <p:cNvSpPr>
            <a:spLocks noGrp="1"/>
          </p:cNvSpPr>
          <p:nvPr>
            <p:ph type="title"/>
          </p:nvPr>
        </p:nvSpPr>
        <p:spPr>
          <a:xfrm>
            <a:off x="838200" y="365125"/>
            <a:ext cx="10515600" cy="1193909"/>
          </a:xfrm>
        </p:spPr>
        <p:txBody>
          <a:bodyPr>
            <a:noAutofit/>
          </a:bodyPr>
          <a:lstStyle/>
          <a:p>
            <a:r>
              <a:rPr lang="en-US" sz="2800" dirty="0"/>
              <a:t>Unacceptable Uses of Information Technology Resources</a:t>
            </a:r>
          </a:p>
        </p:txBody>
      </p:sp>
      <p:sp>
        <p:nvSpPr>
          <p:cNvPr id="3" name="Content Placeholder 2">
            <a:extLst>
              <a:ext uri="{FF2B5EF4-FFF2-40B4-BE49-F238E27FC236}">
                <a16:creationId xmlns:a16="http://schemas.microsoft.com/office/drawing/2014/main" id="{134533C2-3A60-3161-7676-8E6D3F4A2EDD}"/>
              </a:ext>
            </a:extLst>
          </p:cNvPr>
          <p:cNvSpPr>
            <a:spLocks noGrp="1"/>
          </p:cNvSpPr>
          <p:nvPr>
            <p:ph idx="1"/>
          </p:nvPr>
        </p:nvSpPr>
        <p:spPr>
          <a:xfrm>
            <a:off x="838200" y="1438382"/>
            <a:ext cx="10515600" cy="4738581"/>
          </a:xfrm>
        </p:spPr>
        <p:txBody>
          <a:bodyPr>
            <a:normAutofit fontScale="85000" lnSpcReduction="20000"/>
          </a:bodyPr>
          <a:lstStyle/>
          <a:p>
            <a:pPr>
              <a:buFont typeface="Wingdings" panose="05000000000000000000" pitchFamily="2" charset="2"/>
              <a:buChar char=""/>
            </a:pPr>
            <a:r>
              <a:rPr lang="en-US" b="0" dirty="0"/>
              <a:t>Illegal acts, violations of state or federal criminal or civil laws or regulations</a:t>
            </a:r>
          </a:p>
          <a:p>
            <a:pPr>
              <a:buFont typeface="Wingdings" panose="05000000000000000000" pitchFamily="2" charset="2"/>
              <a:buChar char=""/>
            </a:pPr>
            <a:r>
              <a:rPr lang="en-US" b="0" dirty="0"/>
              <a:t>Political or any commercial purpose</a:t>
            </a:r>
          </a:p>
          <a:p>
            <a:pPr>
              <a:buFont typeface="Wingdings" panose="05000000000000000000" pitchFamily="2" charset="2"/>
              <a:buChar char=""/>
            </a:pPr>
            <a:r>
              <a:rPr lang="en-US" b="0" dirty="0"/>
              <a:t>Threatening or harassing messages, whether sexual or otherwise</a:t>
            </a:r>
          </a:p>
          <a:p>
            <a:pPr>
              <a:buFont typeface="Wingdings" panose="05000000000000000000" pitchFamily="2" charset="2"/>
              <a:buChar char=""/>
            </a:pPr>
            <a:r>
              <a:rPr lang="en-US" b="0" dirty="0"/>
              <a:t>Access or sharing sexually explicit, obscene or otherwise inappropriate materials</a:t>
            </a:r>
          </a:p>
          <a:p>
            <a:pPr>
              <a:buFont typeface="Wingdings" panose="05000000000000000000" pitchFamily="2" charset="2"/>
              <a:buChar char=""/>
            </a:pPr>
            <a:r>
              <a:rPr lang="en-US" b="0" dirty="0"/>
              <a:t>Infringing on intellectual property rights</a:t>
            </a:r>
          </a:p>
          <a:p>
            <a:pPr>
              <a:buFont typeface="Wingdings" panose="05000000000000000000" pitchFamily="2" charset="2"/>
              <a:buChar char=""/>
            </a:pPr>
            <a:r>
              <a:rPr lang="en-US" b="0" dirty="0"/>
              <a:t>Attempts to gain unauthorized access to any computer or network (hacking)</a:t>
            </a:r>
          </a:p>
          <a:p>
            <a:pPr>
              <a:buFont typeface="Wingdings" panose="05000000000000000000" pitchFamily="2" charset="2"/>
              <a:buChar char=""/>
            </a:pPr>
            <a:r>
              <a:rPr lang="en-US" b="0" dirty="0"/>
              <a:t>Interference/disruption of network resources, including viruses/ransomware </a:t>
            </a:r>
          </a:p>
          <a:p>
            <a:pPr>
              <a:buFont typeface="Wingdings" panose="05000000000000000000" pitchFamily="2" charset="2"/>
              <a:buChar char=""/>
            </a:pPr>
            <a:r>
              <a:rPr lang="en-US" b="0" dirty="0"/>
              <a:t>Intercepting communications intended for other persons</a:t>
            </a:r>
          </a:p>
          <a:p>
            <a:pPr>
              <a:buFont typeface="Wingdings" panose="05000000000000000000" pitchFamily="2" charset="2"/>
              <a:buChar char=""/>
            </a:pPr>
            <a:r>
              <a:rPr lang="en-US" b="0" dirty="0"/>
              <a:t>Misrepresenting an agency or a person’s role at the agency</a:t>
            </a:r>
          </a:p>
          <a:p>
            <a:pPr>
              <a:buFont typeface="Wingdings" panose="05000000000000000000" pitchFamily="2" charset="2"/>
              <a:buChar char=""/>
            </a:pPr>
            <a:r>
              <a:rPr lang="en-US" b="0" dirty="0"/>
              <a:t>Distributing chain letters</a:t>
            </a:r>
          </a:p>
          <a:p>
            <a:pPr>
              <a:buFont typeface="Wingdings" panose="05000000000000000000" pitchFamily="2" charset="2"/>
              <a:buChar char=""/>
            </a:pPr>
            <a:r>
              <a:rPr lang="en-US" b="0" dirty="0"/>
              <a:t>Accessing gambling sites</a:t>
            </a:r>
          </a:p>
          <a:p>
            <a:pPr>
              <a:buFont typeface="Wingdings" panose="05000000000000000000" pitchFamily="2" charset="2"/>
              <a:buChar char=""/>
            </a:pPr>
            <a:r>
              <a:rPr lang="en-US" b="0" dirty="0"/>
              <a:t>Libel or defaming any person</a:t>
            </a:r>
          </a:p>
          <a:p>
            <a:endParaRPr lang="en-US" b="0" dirty="0"/>
          </a:p>
        </p:txBody>
      </p:sp>
      <p:sp>
        <p:nvSpPr>
          <p:cNvPr id="4" name="Date Placeholder 3">
            <a:extLst>
              <a:ext uri="{FF2B5EF4-FFF2-40B4-BE49-F238E27FC236}">
                <a16:creationId xmlns:a16="http://schemas.microsoft.com/office/drawing/2014/main" id="{A83CA059-D894-B611-44AB-372E0831E2EF}"/>
              </a:ext>
            </a:extLst>
          </p:cNvPr>
          <p:cNvSpPr>
            <a:spLocks noGrp="1"/>
          </p:cNvSpPr>
          <p:nvPr>
            <p:ph type="dt" sz="half" idx="10"/>
          </p:nvPr>
        </p:nvSpPr>
        <p:spPr/>
        <p:txBody>
          <a:bodyPr/>
          <a:lstStyle/>
          <a:p>
            <a:fld id="{1CE26B02-7A39-4613-8D3F-BE977D18915B}" type="datetime4">
              <a:rPr lang="en-US" smtClean="0"/>
              <a:t>October 6, 2022</a:t>
            </a:fld>
            <a:endParaRPr lang="en-US"/>
          </a:p>
        </p:txBody>
      </p:sp>
      <p:sp>
        <p:nvSpPr>
          <p:cNvPr id="5" name="Slide Number Placeholder 4">
            <a:extLst>
              <a:ext uri="{FF2B5EF4-FFF2-40B4-BE49-F238E27FC236}">
                <a16:creationId xmlns:a16="http://schemas.microsoft.com/office/drawing/2014/main" id="{B9941443-C8CF-2429-08C2-E25FF975E47F}"/>
              </a:ext>
            </a:extLst>
          </p:cNvPr>
          <p:cNvSpPr>
            <a:spLocks noGrp="1"/>
          </p:cNvSpPr>
          <p:nvPr>
            <p:ph type="sldNum" sz="quarter" idx="12"/>
          </p:nvPr>
        </p:nvSpPr>
        <p:spPr/>
        <p:txBody>
          <a:bodyPr/>
          <a:lstStyle/>
          <a:p>
            <a:fld id="{C2075705-EFBA-4FBF-B376-FFF000E0DF93}" type="slidenum">
              <a:rPr lang="en-US" smtClean="0"/>
              <a:pPr/>
              <a:t>18</a:t>
            </a:fld>
            <a:r>
              <a:rPr lang="en-US" dirty="0"/>
              <a:t> of 38</a:t>
            </a:r>
          </a:p>
        </p:txBody>
      </p:sp>
      <p:pic>
        <p:nvPicPr>
          <p:cNvPr id="6" name="Picture 5">
            <a:extLst>
              <a:ext uri="{FF2B5EF4-FFF2-40B4-BE49-F238E27FC236}">
                <a16:creationId xmlns:a16="http://schemas.microsoft.com/office/drawing/2014/main" id="{0AD57CAD-080F-EE0A-BFAB-B4A9771354A5}"/>
              </a:ext>
            </a:extLst>
          </p:cNvPr>
          <p:cNvPicPr>
            <a:picLocks noChangeAspect="1"/>
          </p:cNvPicPr>
          <p:nvPr/>
        </p:nvPicPr>
        <p:blipFill>
          <a:blip r:embed="rId3"/>
          <a:stretch>
            <a:fillRect/>
          </a:stretch>
        </p:blipFill>
        <p:spPr>
          <a:xfrm>
            <a:off x="9952822" y="5399865"/>
            <a:ext cx="2091109" cy="780356"/>
          </a:xfrm>
          <a:prstGeom prst="rect">
            <a:avLst/>
          </a:prstGeom>
        </p:spPr>
      </p:pic>
    </p:spTree>
    <p:extLst>
      <p:ext uri="{BB962C8B-B14F-4D97-AF65-F5344CB8AC3E}">
        <p14:creationId xmlns:p14="http://schemas.microsoft.com/office/powerpoint/2010/main" val="29628411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362">
                                          <p:stCondLst>
                                            <p:cond delay="0"/>
                                          </p:stCondLst>
                                        </p:cTn>
                                        <p:tgtEl>
                                          <p:spTgt spid="3">
                                            <p:txEl>
                                              <p:pRg st="0" end="0"/>
                                            </p:txEl>
                                          </p:spTgt>
                                        </p:tgtEl>
                                      </p:cBhvr>
                                    </p:animEffect>
                                    <p:anim calcmode="lin" valueType="num">
                                      <p:cBhvr>
                                        <p:cTn id="8" dur="1139"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208" tmFilter="0, 0; 0.125,0.2665; 0.25,0.4; 0.375,0.465; 0.5,0.5;  0.625,0.535; 0.75,0.6; 0.875,0.7335; 1,1">
                                          <p:stCondLst>
                                            <p:cond delay="827"/>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16">
                                          <p:stCondLst>
                                            <p:cond delay="406"/>
                                          </p:stCondLst>
                                        </p:cTn>
                                        <p:tgtEl>
                                          <p:spTgt spid="3">
                                            <p:txEl>
                                              <p:pRg st="0" end="0"/>
                                            </p:txEl>
                                          </p:spTgt>
                                        </p:tgtEl>
                                      </p:cBhvr>
                                      <p:to x="100000" y="60000"/>
                                    </p:animScale>
                                    <p:animScale>
                                      <p:cBhvr>
                                        <p:cTn id="14" dur="104" decel="50000">
                                          <p:stCondLst>
                                            <p:cond delay="422"/>
                                          </p:stCondLst>
                                        </p:cTn>
                                        <p:tgtEl>
                                          <p:spTgt spid="3">
                                            <p:txEl>
                                              <p:pRg st="0" end="0"/>
                                            </p:txEl>
                                          </p:spTgt>
                                        </p:tgtEl>
                                      </p:cBhvr>
                                      <p:to x="100000" y="100000"/>
                                    </p:animScale>
                                    <p:animScale>
                                      <p:cBhvr>
                                        <p:cTn id="15" dur="16">
                                          <p:stCondLst>
                                            <p:cond delay="820"/>
                                          </p:stCondLst>
                                        </p:cTn>
                                        <p:tgtEl>
                                          <p:spTgt spid="3">
                                            <p:txEl>
                                              <p:pRg st="0" end="0"/>
                                            </p:txEl>
                                          </p:spTgt>
                                        </p:tgtEl>
                                      </p:cBhvr>
                                      <p:to x="100000" y="80000"/>
                                    </p:animScale>
                                    <p:animScale>
                                      <p:cBhvr>
                                        <p:cTn id="16" dur="104" decel="50000">
                                          <p:stCondLst>
                                            <p:cond delay="836"/>
                                          </p:stCondLst>
                                        </p:cTn>
                                        <p:tgtEl>
                                          <p:spTgt spid="3">
                                            <p:txEl>
                                              <p:pRg st="0" end="0"/>
                                            </p:txEl>
                                          </p:spTgt>
                                        </p:tgtEl>
                                      </p:cBhvr>
                                      <p:to x="100000" y="100000"/>
                                    </p:animScale>
                                    <p:animScale>
                                      <p:cBhvr>
                                        <p:cTn id="17" dur="16">
                                          <p:stCondLst>
                                            <p:cond delay="1026"/>
                                          </p:stCondLst>
                                        </p:cTn>
                                        <p:tgtEl>
                                          <p:spTgt spid="3">
                                            <p:txEl>
                                              <p:pRg st="0" end="0"/>
                                            </p:txEl>
                                          </p:spTgt>
                                        </p:tgtEl>
                                      </p:cBhvr>
                                      <p:to x="100000" y="90000"/>
                                    </p:animScale>
                                    <p:animScale>
                                      <p:cBhvr>
                                        <p:cTn id="18" dur="104" decel="50000">
                                          <p:stCondLst>
                                            <p:cond delay="1043"/>
                                          </p:stCondLst>
                                        </p:cTn>
                                        <p:tgtEl>
                                          <p:spTgt spid="3">
                                            <p:txEl>
                                              <p:pRg st="0" end="0"/>
                                            </p:txEl>
                                          </p:spTgt>
                                        </p:tgtEl>
                                      </p:cBhvr>
                                      <p:to x="100000" y="100000"/>
                                    </p:animScale>
                                    <p:animScale>
                                      <p:cBhvr>
                                        <p:cTn id="19" dur="16">
                                          <p:stCondLst>
                                            <p:cond delay="1130"/>
                                          </p:stCondLst>
                                        </p:cTn>
                                        <p:tgtEl>
                                          <p:spTgt spid="3">
                                            <p:txEl>
                                              <p:pRg st="0" end="0"/>
                                            </p:txEl>
                                          </p:spTgt>
                                        </p:tgtEl>
                                      </p:cBhvr>
                                      <p:to x="100000" y="95000"/>
                                    </p:animScale>
                                    <p:animScale>
                                      <p:cBhvr>
                                        <p:cTn id="20" dur="104" decel="50000">
                                          <p:stCondLst>
                                            <p:cond delay="1146"/>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362">
                                          <p:stCondLst>
                                            <p:cond delay="0"/>
                                          </p:stCondLst>
                                        </p:cTn>
                                        <p:tgtEl>
                                          <p:spTgt spid="3">
                                            <p:txEl>
                                              <p:pRg st="1" end="1"/>
                                            </p:txEl>
                                          </p:spTgt>
                                        </p:tgtEl>
                                      </p:cBhvr>
                                    </p:animEffect>
                                    <p:anim calcmode="lin" valueType="num">
                                      <p:cBhvr>
                                        <p:cTn id="26" dur="1139"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208" tmFilter="0, 0; 0.125,0.2665; 0.25,0.4; 0.375,0.465; 0.5,0.5;  0.625,0.535; 0.75,0.6; 0.875,0.7335; 1,1">
                                          <p:stCondLst>
                                            <p:cond delay="827"/>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16">
                                          <p:stCondLst>
                                            <p:cond delay="406"/>
                                          </p:stCondLst>
                                        </p:cTn>
                                        <p:tgtEl>
                                          <p:spTgt spid="3">
                                            <p:txEl>
                                              <p:pRg st="1" end="1"/>
                                            </p:txEl>
                                          </p:spTgt>
                                        </p:tgtEl>
                                      </p:cBhvr>
                                      <p:to x="100000" y="60000"/>
                                    </p:animScale>
                                    <p:animScale>
                                      <p:cBhvr>
                                        <p:cTn id="32" dur="104" decel="50000">
                                          <p:stCondLst>
                                            <p:cond delay="422"/>
                                          </p:stCondLst>
                                        </p:cTn>
                                        <p:tgtEl>
                                          <p:spTgt spid="3">
                                            <p:txEl>
                                              <p:pRg st="1" end="1"/>
                                            </p:txEl>
                                          </p:spTgt>
                                        </p:tgtEl>
                                      </p:cBhvr>
                                      <p:to x="100000" y="100000"/>
                                    </p:animScale>
                                    <p:animScale>
                                      <p:cBhvr>
                                        <p:cTn id="33" dur="16">
                                          <p:stCondLst>
                                            <p:cond delay="820"/>
                                          </p:stCondLst>
                                        </p:cTn>
                                        <p:tgtEl>
                                          <p:spTgt spid="3">
                                            <p:txEl>
                                              <p:pRg st="1" end="1"/>
                                            </p:txEl>
                                          </p:spTgt>
                                        </p:tgtEl>
                                      </p:cBhvr>
                                      <p:to x="100000" y="80000"/>
                                    </p:animScale>
                                    <p:animScale>
                                      <p:cBhvr>
                                        <p:cTn id="34" dur="104" decel="50000">
                                          <p:stCondLst>
                                            <p:cond delay="836"/>
                                          </p:stCondLst>
                                        </p:cTn>
                                        <p:tgtEl>
                                          <p:spTgt spid="3">
                                            <p:txEl>
                                              <p:pRg st="1" end="1"/>
                                            </p:txEl>
                                          </p:spTgt>
                                        </p:tgtEl>
                                      </p:cBhvr>
                                      <p:to x="100000" y="100000"/>
                                    </p:animScale>
                                    <p:animScale>
                                      <p:cBhvr>
                                        <p:cTn id="35" dur="16">
                                          <p:stCondLst>
                                            <p:cond delay="1026"/>
                                          </p:stCondLst>
                                        </p:cTn>
                                        <p:tgtEl>
                                          <p:spTgt spid="3">
                                            <p:txEl>
                                              <p:pRg st="1" end="1"/>
                                            </p:txEl>
                                          </p:spTgt>
                                        </p:tgtEl>
                                      </p:cBhvr>
                                      <p:to x="100000" y="90000"/>
                                    </p:animScale>
                                    <p:animScale>
                                      <p:cBhvr>
                                        <p:cTn id="36" dur="104" decel="50000">
                                          <p:stCondLst>
                                            <p:cond delay="1043"/>
                                          </p:stCondLst>
                                        </p:cTn>
                                        <p:tgtEl>
                                          <p:spTgt spid="3">
                                            <p:txEl>
                                              <p:pRg st="1" end="1"/>
                                            </p:txEl>
                                          </p:spTgt>
                                        </p:tgtEl>
                                      </p:cBhvr>
                                      <p:to x="100000" y="100000"/>
                                    </p:animScale>
                                    <p:animScale>
                                      <p:cBhvr>
                                        <p:cTn id="37" dur="16">
                                          <p:stCondLst>
                                            <p:cond delay="1130"/>
                                          </p:stCondLst>
                                        </p:cTn>
                                        <p:tgtEl>
                                          <p:spTgt spid="3">
                                            <p:txEl>
                                              <p:pRg st="1" end="1"/>
                                            </p:txEl>
                                          </p:spTgt>
                                        </p:tgtEl>
                                      </p:cBhvr>
                                      <p:to x="100000" y="95000"/>
                                    </p:animScale>
                                    <p:animScale>
                                      <p:cBhvr>
                                        <p:cTn id="38" dur="104" decel="50000">
                                          <p:stCondLst>
                                            <p:cond delay="1146"/>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362">
                                          <p:stCondLst>
                                            <p:cond delay="0"/>
                                          </p:stCondLst>
                                        </p:cTn>
                                        <p:tgtEl>
                                          <p:spTgt spid="3">
                                            <p:txEl>
                                              <p:pRg st="2" end="2"/>
                                            </p:txEl>
                                          </p:spTgt>
                                        </p:tgtEl>
                                      </p:cBhvr>
                                    </p:animEffect>
                                    <p:anim calcmode="lin" valueType="num">
                                      <p:cBhvr>
                                        <p:cTn id="44" dur="1139"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415"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415" tmFilter="0, 0; 0.125,0.2665; 0.25,0.4; 0.375,0.465; 0.5,0.5;  0.625,0.535; 0.75,0.6; 0.875,0.7335; 1,1">
                                          <p:stCondLst>
                                            <p:cond delay="415"/>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208" tmFilter="0, 0; 0.125,0.2665; 0.25,0.4; 0.375,0.465; 0.5,0.5;  0.625,0.535; 0.75,0.6; 0.875,0.7335; 1,1">
                                          <p:stCondLst>
                                            <p:cond delay="827"/>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03" tmFilter="0, 0; 0.125,0.2665; 0.25,0.4; 0.375,0.465; 0.5,0.5;  0.625,0.535; 0.75,0.6; 0.875,0.7335; 1,1">
                                          <p:stCondLst>
                                            <p:cond delay="1035"/>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16">
                                          <p:stCondLst>
                                            <p:cond delay="406"/>
                                          </p:stCondLst>
                                        </p:cTn>
                                        <p:tgtEl>
                                          <p:spTgt spid="3">
                                            <p:txEl>
                                              <p:pRg st="2" end="2"/>
                                            </p:txEl>
                                          </p:spTgt>
                                        </p:tgtEl>
                                      </p:cBhvr>
                                      <p:to x="100000" y="60000"/>
                                    </p:animScale>
                                    <p:animScale>
                                      <p:cBhvr>
                                        <p:cTn id="50" dur="104" decel="50000">
                                          <p:stCondLst>
                                            <p:cond delay="422"/>
                                          </p:stCondLst>
                                        </p:cTn>
                                        <p:tgtEl>
                                          <p:spTgt spid="3">
                                            <p:txEl>
                                              <p:pRg st="2" end="2"/>
                                            </p:txEl>
                                          </p:spTgt>
                                        </p:tgtEl>
                                      </p:cBhvr>
                                      <p:to x="100000" y="100000"/>
                                    </p:animScale>
                                    <p:animScale>
                                      <p:cBhvr>
                                        <p:cTn id="51" dur="16">
                                          <p:stCondLst>
                                            <p:cond delay="820"/>
                                          </p:stCondLst>
                                        </p:cTn>
                                        <p:tgtEl>
                                          <p:spTgt spid="3">
                                            <p:txEl>
                                              <p:pRg st="2" end="2"/>
                                            </p:txEl>
                                          </p:spTgt>
                                        </p:tgtEl>
                                      </p:cBhvr>
                                      <p:to x="100000" y="80000"/>
                                    </p:animScale>
                                    <p:animScale>
                                      <p:cBhvr>
                                        <p:cTn id="52" dur="104" decel="50000">
                                          <p:stCondLst>
                                            <p:cond delay="836"/>
                                          </p:stCondLst>
                                        </p:cTn>
                                        <p:tgtEl>
                                          <p:spTgt spid="3">
                                            <p:txEl>
                                              <p:pRg st="2" end="2"/>
                                            </p:txEl>
                                          </p:spTgt>
                                        </p:tgtEl>
                                      </p:cBhvr>
                                      <p:to x="100000" y="100000"/>
                                    </p:animScale>
                                    <p:animScale>
                                      <p:cBhvr>
                                        <p:cTn id="53" dur="16">
                                          <p:stCondLst>
                                            <p:cond delay="1026"/>
                                          </p:stCondLst>
                                        </p:cTn>
                                        <p:tgtEl>
                                          <p:spTgt spid="3">
                                            <p:txEl>
                                              <p:pRg st="2" end="2"/>
                                            </p:txEl>
                                          </p:spTgt>
                                        </p:tgtEl>
                                      </p:cBhvr>
                                      <p:to x="100000" y="90000"/>
                                    </p:animScale>
                                    <p:animScale>
                                      <p:cBhvr>
                                        <p:cTn id="54" dur="104" decel="50000">
                                          <p:stCondLst>
                                            <p:cond delay="1043"/>
                                          </p:stCondLst>
                                        </p:cTn>
                                        <p:tgtEl>
                                          <p:spTgt spid="3">
                                            <p:txEl>
                                              <p:pRg st="2" end="2"/>
                                            </p:txEl>
                                          </p:spTgt>
                                        </p:tgtEl>
                                      </p:cBhvr>
                                      <p:to x="100000" y="100000"/>
                                    </p:animScale>
                                    <p:animScale>
                                      <p:cBhvr>
                                        <p:cTn id="55" dur="16">
                                          <p:stCondLst>
                                            <p:cond delay="1130"/>
                                          </p:stCondLst>
                                        </p:cTn>
                                        <p:tgtEl>
                                          <p:spTgt spid="3">
                                            <p:txEl>
                                              <p:pRg st="2" end="2"/>
                                            </p:txEl>
                                          </p:spTgt>
                                        </p:tgtEl>
                                      </p:cBhvr>
                                      <p:to x="100000" y="95000"/>
                                    </p:animScale>
                                    <p:animScale>
                                      <p:cBhvr>
                                        <p:cTn id="56" dur="104" decel="50000">
                                          <p:stCondLst>
                                            <p:cond delay="1146"/>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362">
                                          <p:stCondLst>
                                            <p:cond delay="0"/>
                                          </p:stCondLst>
                                        </p:cTn>
                                        <p:tgtEl>
                                          <p:spTgt spid="3">
                                            <p:txEl>
                                              <p:pRg st="3" end="3"/>
                                            </p:txEl>
                                          </p:spTgt>
                                        </p:tgtEl>
                                      </p:cBhvr>
                                    </p:animEffect>
                                    <p:anim calcmode="lin" valueType="num">
                                      <p:cBhvr>
                                        <p:cTn id="62" dur="1139"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415"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415" tmFilter="0, 0; 0.125,0.2665; 0.25,0.4; 0.375,0.465; 0.5,0.5;  0.625,0.535; 0.75,0.6; 0.875,0.7335; 1,1">
                                          <p:stCondLst>
                                            <p:cond delay="415"/>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208" tmFilter="0, 0; 0.125,0.2665; 0.25,0.4; 0.375,0.465; 0.5,0.5;  0.625,0.535; 0.75,0.6; 0.875,0.7335; 1,1">
                                          <p:stCondLst>
                                            <p:cond delay="827"/>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03" tmFilter="0, 0; 0.125,0.2665; 0.25,0.4; 0.375,0.465; 0.5,0.5;  0.625,0.535; 0.75,0.6; 0.875,0.7335; 1,1">
                                          <p:stCondLst>
                                            <p:cond delay="1035"/>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16">
                                          <p:stCondLst>
                                            <p:cond delay="406"/>
                                          </p:stCondLst>
                                        </p:cTn>
                                        <p:tgtEl>
                                          <p:spTgt spid="3">
                                            <p:txEl>
                                              <p:pRg st="3" end="3"/>
                                            </p:txEl>
                                          </p:spTgt>
                                        </p:tgtEl>
                                      </p:cBhvr>
                                      <p:to x="100000" y="60000"/>
                                    </p:animScale>
                                    <p:animScale>
                                      <p:cBhvr>
                                        <p:cTn id="68" dur="104" decel="50000">
                                          <p:stCondLst>
                                            <p:cond delay="422"/>
                                          </p:stCondLst>
                                        </p:cTn>
                                        <p:tgtEl>
                                          <p:spTgt spid="3">
                                            <p:txEl>
                                              <p:pRg st="3" end="3"/>
                                            </p:txEl>
                                          </p:spTgt>
                                        </p:tgtEl>
                                      </p:cBhvr>
                                      <p:to x="100000" y="100000"/>
                                    </p:animScale>
                                    <p:animScale>
                                      <p:cBhvr>
                                        <p:cTn id="69" dur="16">
                                          <p:stCondLst>
                                            <p:cond delay="820"/>
                                          </p:stCondLst>
                                        </p:cTn>
                                        <p:tgtEl>
                                          <p:spTgt spid="3">
                                            <p:txEl>
                                              <p:pRg st="3" end="3"/>
                                            </p:txEl>
                                          </p:spTgt>
                                        </p:tgtEl>
                                      </p:cBhvr>
                                      <p:to x="100000" y="80000"/>
                                    </p:animScale>
                                    <p:animScale>
                                      <p:cBhvr>
                                        <p:cTn id="70" dur="104" decel="50000">
                                          <p:stCondLst>
                                            <p:cond delay="836"/>
                                          </p:stCondLst>
                                        </p:cTn>
                                        <p:tgtEl>
                                          <p:spTgt spid="3">
                                            <p:txEl>
                                              <p:pRg st="3" end="3"/>
                                            </p:txEl>
                                          </p:spTgt>
                                        </p:tgtEl>
                                      </p:cBhvr>
                                      <p:to x="100000" y="100000"/>
                                    </p:animScale>
                                    <p:animScale>
                                      <p:cBhvr>
                                        <p:cTn id="71" dur="16">
                                          <p:stCondLst>
                                            <p:cond delay="1026"/>
                                          </p:stCondLst>
                                        </p:cTn>
                                        <p:tgtEl>
                                          <p:spTgt spid="3">
                                            <p:txEl>
                                              <p:pRg st="3" end="3"/>
                                            </p:txEl>
                                          </p:spTgt>
                                        </p:tgtEl>
                                      </p:cBhvr>
                                      <p:to x="100000" y="90000"/>
                                    </p:animScale>
                                    <p:animScale>
                                      <p:cBhvr>
                                        <p:cTn id="72" dur="104" decel="50000">
                                          <p:stCondLst>
                                            <p:cond delay="1043"/>
                                          </p:stCondLst>
                                        </p:cTn>
                                        <p:tgtEl>
                                          <p:spTgt spid="3">
                                            <p:txEl>
                                              <p:pRg st="3" end="3"/>
                                            </p:txEl>
                                          </p:spTgt>
                                        </p:tgtEl>
                                      </p:cBhvr>
                                      <p:to x="100000" y="100000"/>
                                    </p:animScale>
                                    <p:animScale>
                                      <p:cBhvr>
                                        <p:cTn id="73" dur="16">
                                          <p:stCondLst>
                                            <p:cond delay="1130"/>
                                          </p:stCondLst>
                                        </p:cTn>
                                        <p:tgtEl>
                                          <p:spTgt spid="3">
                                            <p:txEl>
                                              <p:pRg st="3" end="3"/>
                                            </p:txEl>
                                          </p:spTgt>
                                        </p:tgtEl>
                                      </p:cBhvr>
                                      <p:to x="100000" y="95000"/>
                                    </p:animScale>
                                    <p:animScale>
                                      <p:cBhvr>
                                        <p:cTn id="74" dur="104" decel="50000">
                                          <p:stCondLst>
                                            <p:cond delay="1146"/>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362">
                                          <p:stCondLst>
                                            <p:cond delay="0"/>
                                          </p:stCondLst>
                                        </p:cTn>
                                        <p:tgtEl>
                                          <p:spTgt spid="3">
                                            <p:txEl>
                                              <p:pRg st="4" end="4"/>
                                            </p:txEl>
                                          </p:spTgt>
                                        </p:tgtEl>
                                      </p:cBhvr>
                                    </p:animEffect>
                                    <p:anim calcmode="lin" valueType="num">
                                      <p:cBhvr>
                                        <p:cTn id="80" dur="1139"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415"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415" tmFilter="0, 0; 0.125,0.2665; 0.25,0.4; 0.375,0.465; 0.5,0.5;  0.625,0.535; 0.75,0.6; 0.875,0.7335; 1,1">
                                          <p:stCondLst>
                                            <p:cond delay="415"/>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208" tmFilter="0, 0; 0.125,0.2665; 0.25,0.4; 0.375,0.465; 0.5,0.5;  0.625,0.535; 0.75,0.6; 0.875,0.7335; 1,1">
                                          <p:stCondLst>
                                            <p:cond delay="827"/>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03" tmFilter="0, 0; 0.125,0.2665; 0.25,0.4; 0.375,0.465; 0.5,0.5;  0.625,0.535; 0.75,0.6; 0.875,0.7335; 1,1">
                                          <p:stCondLst>
                                            <p:cond delay="1035"/>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16">
                                          <p:stCondLst>
                                            <p:cond delay="406"/>
                                          </p:stCondLst>
                                        </p:cTn>
                                        <p:tgtEl>
                                          <p:spTgt spid="3">
                                            <p:txEl>
                                              <p:pRg st="4" end="4"/>
                                            </p:txEl>
                                          </p:spTgt>
                                        </p:tgtEl>
                                      </p:cBhvr>
                                      <p:to x="100000" y="60000"/>
                                    </p:animScale>
                                    <p:animScale>
                                      <p:cBhvr>
                                        <p:cTn id="86" dur="104" decel="50000">
                                          <p:stCondLst>
                                            <p:cond delay="422"/>
                                          </p:stCondLst>
                                        </p:cTn>
                                        <p:tgtEl>
                                          <p:spTgt spid="3">
                                            <p:txEl>
                                              <p:pRg st="4" end="4"/>
                                            </p:txEl>
                                          </p:spTgt>
                                        </p:tgtEl>
                                      </p:cBhvr>
                                      <p:to x="100000" y="100000"/>
                                    </p:animScale>
                                    <p:animScale>
                                      <p:cBhvr>
                                        <p:cTn id="87" dur="16">
                                          <p:stCondLst>
                                            <p:cond delay="820"/>
                                          </p:stCondLst>
                                        </p:cTn>
                                        <p:tgtEl>
                                          <p:spTgt spid="3">
                                            <p:txEl>
                                              <p:pRg st="4" end="4"/>
                                            </p:txEl>
                                          </p:spTgt>
                                        </p:tgtEl>
                                      </p:cBhvr>
                                      <p:to x="100000" y="80000"/>
                                    </p:animScale>
                                    <p:animScale>
                                      <p:cBhvr>
                                        <p:cTn id="88" dur="104" decel="50000">
                                          <p:stCondLst>
                                            <p:cond delay="836"/>
                                          </p:stCondLst>
                                        </p:cTn>
                                        <p:tgtEl>
                                          <p:spTgt spid="3">
                                            <p:txEl>
                                              <p:pRg st="4" end="4"/>
                                            </p:txEl>
                                          </p:spTgt>
                                        </p:tgtEl>
                                      </p:cBhvr>
                                      <p:to x="100000" y="100000"/>
                                    </p:animScale>
                                    <p:animScale>
                                      <p:cBhvr>
                                        <p:cTn id="89" dur="16">
                                          <p:stCondLst>
                                            <p:cond delay="1026"/>
                                          </p:stCondLst>
                                        </p:cTn>
                                        <p:tgtEl>
                                          <p:spTgt spid="3">
                                            <p:txEl>
                                              <p:pRg st="4" end="4"/>
                                            </p:txEl>
                                          </p:spTgt>
                                        </p:tgtEl>
                                      </p:cBhvr>
                                      <p:to x="100000" y="90000"/>
                                    </p:animScale>
                                    <p:animScale>
                                      <p:cBhvr>
                                        <p:cTn id="90" dur="104" decel="50000">
                                          <p:stCondLst>
                                            <p:cond delay="1043"/>
                                          </p:stCondLst>
                                        </p:cTn>
                                        <p:tgtEl>
                                          <p:spTgt spid="3">
                                            <p:txEl>
                                              <p:pRg st="4" end="4"/>
                                            </p:txEl>
                                          </p:spTgt>
                                        </p:tgtEl>
                                      </p:cBhvr>
                                      <p:to x="100000" y="100000"/>
                                    </p:animScale>
                                    <p:animScale>
                                      <p:cBhvr>
                                        <p:cTn id="91" dur="16">
                                          <p:stCondLst>
                                            <p:cond delay="1130"/>
                                          </p:stCondLst>
                                        </p:cTn>
                                        <p:tgtEl>
                                          <p:spTgt spid="3">
                                            <p:txEl>
                                              <p:pRg st="4" end="4"/>
                                            </p:txEl>
                                          </p:spTgt>
                                        </p:tgtEl>
                                      </p:cBhvr>
                                      <p:to x="100000" y="95000"/>
                                    </p:animScale>
                                    <p:animScale>
                                      <p:cBhvr>
                                        <p:cTn id="92" dur="104" decel="50000">
                                          <p:stCondLst>
                                            <p:cond delay="1146"/>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362">
                                          <p:stCondLst>
                                            <p:cond delay="0"/>
                                          </p:stCondLst>
                                        </p:cTn>
                                        <p:tgtEl>
                                          <p:spTgt spid="3">
                                            <p:txEl>
                                              <p:pRg st="5" end="5"/>
                                            </p:txEl>
                                          </p:spTgt>
                                        </p:tgtEl>
                                      </p:cBhvr>
                                    </p:animEffect>
                                    <p:anim calcmode="lin" valueType="num">
                                      <p:cBhvr>
                                        <p:cTn id="98" dur="1139"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415"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415" tmFilter="0, 0; 0.125,0.2665; 0.25,0.4; 0.375,0.465; 0.5,0.5;  0.625,0.535; 0.75,0.6; 0.875,0.7335; 1,1">
                                          <p:stCondLst>
                                            <p:cond delay="415"/>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208" tmFilter="0, 0; 0.125,0.2665; 0.25,0.4; 0.375,0.465; 0.5,0.5;  0.625,0.535; 0.75,0.6; 0.875,0.7335; 1,1">
                                          <p:stCondLst>
                                            <p:cond delay="827"/>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03" tmFilter="0, 0; 0.125,0.2665; 0.25,0.4; 0.375,0.465; 0.5,0.5;  0.625,0.535; 0.75,0.6; 0.875,0.7335; 1,1">
                                          <p:stCondLst>
                                            <p:cond delay="1035"/>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16">
                                          <p:stCondLst>
                                            <p:cond delay="406"/>
                                          </p:stCondLst>
                                        </p:cTn>
                                        <p:tgtEl>
                                          <p:spTgt spid="3">
                                            <p:txEl>
                                              <p:pRg st="5" end="5"/>
                                            </p:txEl>
                                          </p:spTgt>
                                        </p:tgtEl>
                                      </p:cBhvr>
                                      <p:to x="100000" y="60000"/>
                                    </p:animScale>
                                    <p:animScale>
                                      <p:cBhvr>
                                        <p:cTn id="104" dur="104" decel="50000">
                                          <p:stCondLst>
                                            <p:cond delay="422"/>
                                          </p:stCondLst>
                                        </p:cTn>
                                        <p:tgtEl>
                                          <p:spTgt spid="3">
                                            <p:txEl>
                                              <p:pRg st="5" end="5"/>
                                            </p:txEl>
                                          </p:spTgt>
                                        </p:tgtEl>
                                      </p:cBhvr>
                                      <p:to x="100000" y="100000"/>
                                    </p:animScale>
                                    <p:animScale>
                                      <p:cBhvr>
                                        <p:cTn id="105" dur="16">
                                          <p:stCondLst>
                                            <p:cond delay="820"/>
                                          </p:stCondLst>
                                        </p:cTn>
                                        <p:tgtEl>
                                          <p:spTgt spid="3">
                                            <p:txEl>
                                              <p:pRg st="5" end="5"/>
                                            </p:txEl>
                                          </p:spTgt>
                                        </p:tgtEl>
                                      </p:cBhvr>
                                      <p:to x="100000" y="80000"/>
                                    </p:animScale>
                                    <p:animScale>
                                      <p:cBhvr>
                                        <p:cTn id="106" dur="104" decel="50000">
                                          <p:stCondLst>
                                            <p:cond delay="836"/>
                                          </p:stCondLst>
                                        </p:cTn>
                                        <p:tgtEl>
                                          <p:spTgt spid="3">
                                            <p:txEl>
                                              <p:pRg st="5" end="5"/>
                                            </p:txEl>
                                          </p:spTgt>
                                        </p:tgtEl>
                                      </p:cBhvr>
                                      <p:to x="100000" y="100000"/>
                                    </p:animScale>
                                    <p:animScale>
                                      <p:cBhvr>
                                        <p:cTn id="107" dur="16">
                                          <p:stCondLst>
                                            <p:cond delay="1026"/>
                                          </p:stCondLst>
                                        </p:cTn>
                                        <p:tgtEl>
                                          <p:spTgt spid="3">
                                            <p:txEl>
                                              <p:pRg st="5" end="5"/>
                                            </p:txEl>
                                          </p:spTgt>
                                        </p:tgtEl>
                                      </p:cBhvr>
                                      <p:to x="100000" y="90000"/>
                                    </p:animScale>
                                    <p:animScale>
                                      <p:cBhvr>
                                        <p:cTn id="108" dur="104" decel="50000">
                                          <p:stCondLst>
                                            <p:cond delay="1043"/>
                                          </p:stCondLst>
                                        </p:cTn>
                                        <p:tgtEl>
                                          <p:spTgt spid="3">
                                            <p:txEl>
                                              <p:pRg st="5" end="5"/>
                                            </p:txEl>
                                          </p:spTgt>
                                        </p:tgtEl>
                                      </p:cBhvr>
                                      <p:to x="100000" y="100000"/>
                                    </p:animScale>
                                    <p:animScale>
                                      <p:cBhvr>
                                        <p:cTn id="109" dur="16">
                                          <p:stCondLst>
                                            <p:cond delay="1130"/>
                                          </p:stCondLst>
                                        </p:cTn>
                                        <p:tgtEl>
                                          <p:spTgt spid="3">
                                            <p:txEl>
                                              <p:pRg st="5" end="5"/>
                                            </p:txEl>
                                          </p:spTgt>
                                        </p:tgtEl>
                                      </p:cBhvr>
                                      <p:to x="100000" y="95000"/>
                                    </p:animScale>
                                    <p:animScale>
                                      <p:cBhvr>
                                        <p:cTn id="110" dur="104" decel="50000">
                                          <p:stCondLst>
                                            <p:cond delay="1146"/>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362">
                                          <p:stCondLst>
                                            <p:cond delay="0"/>
                                          </p:stCondLst>
                                        </p:cTn>
                                        <p:tgtEl>
                                          <p:spTgt spid="3">
                                            <p:txEl>
                                              <p:pRg st="6" end="6"/>
                                            </p:txEl>
                                          </p:spTgt>
                                        </p:tgtEl>
                                      </p:cBhvr>
                                    </p:animEffect>
                                    <p:anim calcmode="lin" valueType="num">
                                      <p:cBhvr>
                                        <p:cTn id="116" dur="1139"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415"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415" tmFilter="0, 0; 0.125,0.2665; 0.25,0.4; 0.375,0.465; 0.5,0.5;  0.625,0.535; 0.75,0.6; 0.875,0.7335; 1,1">
                                          <p:stCondLst>
                                            <p:cond delay="415"/>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208" tmFilter="0, 0; 0.125,0.2665; 0.25,0.4; 0.375,0.465; 0.5,0.5;  0.625,0.535; 0.75,0.6; 0.875,0.7335; 1,1">
                                          <p:stCondLst>
                                            <p:cond delay="827"/>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03" tmFilter="0, 0; 0.125,0.2665; 0.25,0.4; 0.375,0.465; 0.5,0.5;  0.625,0.535; 0.75,0.6; 0.875,0.7335; 1,1">
                                          <p:stCondLst>
                                            <p:cond delay="1035"/>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16">
                                          <p:stCondLst>
                                            <p:cond delay="406"/>
                                          </p:stCondLst>
                                        </p:cTn>
                                        <p:tgtEl>
                                          <p:spTgt spid="3">
                                            <p:txEl>
                                              <p:pRg st="6" end="6"/>
                                            </p:txEl>
                                          </p:spTgt>
                                        </p:tgtEl>
                                      </p:cBhvr>
                                      <p:to x="100000" y="60000"/>
                                    </p:animScale>
                                    <p:animScale>
                                      <p:cBhvr>
                                        <p:cTn id="122" dur="104" decel="50000">
                                          <p:stCondLst>
                                            <p:cond delay="422"/>
                                          </p:stCondLst>
                                        </p:cTn>
                                        <p:tgtEl>
                                          <p:spTgt spid="3">
                                            <p:txEl>
                                              <p:pRg st="6" end="6"/>
                                            </p:txEl>
                                          </p:spTgt>
                                        </p:tgtEl>
                                      </p:cBhvr>
                                      <p:to x="100000" y="100000"/>
                                    </p:animScale>
                                    <p:animScale>
                                      <p:cBhvr>
                                        <p:cTn id="123" dur="16">
                                          <p:stCondLst>
                                            <p:cond delay="820"/>
                                          </p:stCondLst>
                                        </p:cTn>
                                        <p:tgtEl>
                                          <p:spTgt spid="3">
                                            <p:txEl>
                                              <p:pRg st="6" end="6"/>
                                            </p:txEl>
                                          </p:spTgt>
                                        </p:tgtEl>
                                      </p:cBhvr>
                                      <p:to x="100000" y="80000"/>
                                    </p:animScale>
                                    <p:animScale>
                                      <p:cBhvr>
                                        <p:cTn id="124" dur="104" decel="50000">
                                          <p:stCondLst>
                                            <p:cond delay="836"/>
                                          </p:stCondLst>
                                        </p:cTn>
                                        <p:tgtEl>
                                          <p:spTgt spid="3">
                                            <p:txEl>
                                              <p:pRg st="6" end="6"/>
                                            </p:txEl>
                                          </p:spTgt>
                                        </p:tgtEl>
                                      </p:cBhvr>
                                      <p:to x="100000" y="100000"/>
                                    </p:animScale>
                                    <p:animScale>
                                      <p:cBhvr>
                                        <p:cTn id="125" dur="16">
                                          <p:stCondLst>
                                            <p:cond delay="1026"/>
                                          </p:stCondLst>
                                        </p:cTn>
                                        <p:tgtEl>
                                          <p:spTgt spid="3">
                                            <p:txEl>
                                              <p:pRg st="6" end="6"/>
                                            </p:txEl>
                                          </p:spTgt>
                                        </p:tgtEl>
                                      </p:cBhvr>
                                      <p:to x="100000" y="90000"/>
                                    </p:animScale>
                                    <p:animScale>
                                      <p:cBhvr>
                                        <p:cTn id="126" dur="104" decel="50000">
                                          <p:stCondLst>
                                            <p:cond delay="1043"/>
                                          </p:stCondLst>
                                        </p:cTn>
                                        <p:tgtEl>
                                          <p:spTgt spid="3">
                                            <p:txEl>
                                              <p:pRg st="6" end="6"/>
                                            </p:txEl>
                                          </p:spTgt>
                                        </p:tgtEl>
                                      </p:cBhvr>
                                      <p:to x="100000" y="100000"/>
                                    </p:animScale>
                                    <p:animScale>
                                      <p:cBhvr>
                                        <p:cTn id="127" dur="16">
                                          <p:stCondLst>
                                            <p:cond delay="1130"/>
                                          </p:stCondLst>
                                        </p:cTn>
                                        <p:tgtEl>
                                          <p:spTgt spid="3">
                                            <p:txEl>
                                              <p:pRg st="6" end="6"/>
                                            </p:txEl>
                                          </p:spTgt>
                                        </p:tgtEl>
                                      </p:cBhvr>
                                      <p:to x="100000" y="95000"/>
                                    </p:animScale>
                                    <p:animScale>
                                      <p:cBhvr>
                                        <p:cTn id="128" dur="104" decel="50000">
                                          <p:stCondLst>
                                            <p:cond delay="1146"/>
                                          </p:stCondLst>
                                        </p:cTn>
                                        <p:tgtEl>
                                          <p:spTgt spid="3">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nodeType="clickEffect">
                                  <p:stCondLst>
                                    <p:cond delay="0"/>
                                  </p:stCondLst>
                                  <p:childTnLst>
                                    <p:set>
                                      <p:cBhvr>
                                        <p:cTn id="132" dur="1" fill="hold">
                                          <p:stCondLst>
                                            <p:cond delay="0"/>
                                          </p:stCondLst>
                                        </p:cTn>
                                        <p:tgtEl>
                                          <p:spTgt spid="3">
                                            <p:txEl>
                                              <p:pRg st="7" end="7"/>
                                            </p:txEl>
                                          </p:spTgt>
                                        </p:tgtEl>
                                        <p:attrNameLst>
                                          <p:attrName>style.visibility</p:attrName>
                                        </p:attrNameLst>
                                      </p:cBhvr>
                                      <p:to>
                                        <p:strVal val="visible"/>
                                      </p:to>
                                    </p:set>
                                    <p:animEffect transition="in" filter="wipe(down)">
                                      <p:cBhvr>
                                        <p:cTn id="133" dur="362">
                                          <p:stCondLst>
                                            <p:cond delay="0"/>
                                          </p:stCondLst>
                                        </p:cTn>
                                        <p:tgtEl>
                                          <p:spTgt spid="3">
                                            <p:txEl>
                                              <p:pRg st="7" end="7"/>
                                            </p:txEl>
                                          </p:spTgt>
                                        </p:tgtEl>
                                      </p:cBhvr>
                                    </p:animEffect>
                                    <p:anim calcmode="lin" valueType="num">
                                      <p:cBhvr>
                                        <p:cTn id="134" dur="1139"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5" dur="415"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6" dur="415" tmFilter="0, 0; 0.125,0.2665; 0.25,0.4; 0.375,0.465; 0.5,0.5;  0.625,0.535; 0.75,0.6; 0.875,0.7335; 1,1">
                                          <p:stCondLst>
                                            <p:cond delay="415"/>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7" dur="208" tmFilter="0, 0; 0.125,0.2665; 0.25,0.4; 0.375,0.465; 0.5,0.5;  0.625,0.535; 0.75,0.6; 0.875,0.7335; 1,1">
                                          <p:stCondLst>
                                            <p:cond delay="827"/>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8" dur="103" tmFilter="0, 0; 0.125,0.2665; 0.25,0.4; 0.375,0.465; 0.5,0.5;  0.625,0.535; 0.75,0.6; 0.875,0.7335; 1,1">
                                          <p:stCondLst>
                                            <p:cond delay="1035"/>
                                          </p:stCondLst>
                                        </p:cTn>
                                        <p:tgtEl>
                                          <p:spTgt spid="3">
                                            <p:txEl>
                                              <p:pRg st="7" end="7"/>
                                            </p:txEl>
                                          </p:spTgt>
                                        </p:tgtEl>
                                        <p:attrNameLst>
                                          <p:attrName>ppt_y</p:attrName>
                                        </p:attrNameLst>
                                      </p:cBhvr>
                                      <p:tavLst>
                                        <p:tav tm="0" fmla="#ppt_y-sin(pi*$)/81">
                                          <p:val>
                                            <p:fltVal val="0"/>
                                          </p:val>
                                        </p:tav>
                                        <p:tav tm="100000">
                                          <p:val>
                                            <p:fltVal val="1"/>
                                          </p:val>
                                        </p:tav>
                                      </p:tavLst>
                                    </p:anim>
                                    <p:animScale>
                                      <p:cBhvr>
                                        <p:cTn id="139" dur="16">
                                          <p:stCondLst>
                                            <p:cond delay="406"/>
                                          </p:stCondLst>
                                        </p:cTn>
                                        <p:tgtEl>
                                          <p:spTgt spid="3">
                                            <p:txEl>
                                              <p:pRg st="7" end="7"/>
                                            </p:txEl>
                                          </p:spTgt>
                                        </p:tgtEl>
                                      </p:cBhvr>
                                      <p:to x="100000" y="60000"/>
                                    </p:animScale>
                                    <p:animScale>
                                      <p:cBhvr>
                                        <p:cTn id="140" dur="104" decel="50000">
                                          <p:stCondLst>
                                            <p:cond delay="422"/>
                                          </p:stCondLst>
                                        </p:cTn>
                                        <p:tgtEl>
                                          <p:spTgt spid="3">
                                            <p:txEl>
                                              <p:pRg st="7" end="7"/>
                                            </p:txEl>
                                          </p:spTgt>
                                        </p:tgtEl>
                                      </p:cBhvr>
                                      <p:to x="100000" y="100000"/>
                                    </p:animScale>
                                    <p:animScale>
                                      <p:cBhvr>
                                        <p:cTn id="141" dur="16">
                                          <p:stCondLst>
                                            <p:cond delay="820"/>
                                          </p:stCondLst>
                                        </p:cTn>
                                        <p:tgtEl>
                                          <p:spTgt spid="3">
                                            <p:txEl>
                                              <p:pRg st="7" end="7"/>
                                            </p:txEl>
                                          </p:spTgt>
                                        </p:tgtEl>
                                      </p:cBhvr>
                                      <p:to x="100000" y="80000"/>
                                    </p:animScale>
                                    <p:animScale>
                                      <p:cBhvr>
                                        <p:cTn id="142" dur="104" decel="50000">
                                          <p:stCondLst>
                                            <p:cond delay="836"/>
                                          </p:stCondLst>
                                        </p:cTn>
                                        <p:tgtEl>
                                          <p:spTgt spid="3">
                                            <p:txEl>
                                              <p:pRg st="7" end="7"/>
                                            </p:txEl>
                                          </p:spTgt>
                                        </p:tgtEl>
                                      </p:cBhvr>
                                      <p:to x="100000" y="100000"/>
                                    </p:animScale>
                                    <p:animScale>
                                      <p:cBhvr>
                                        <p:cTn id="143" dur="16">
                                          <p:stCondLst>
                                            <p:cond delay="1026"/>
                                          </p:stCondLst>
                                        </p:cTn>
                                        <p:tgtEl>
                                          <p:spTgt spid="3">
                                            <p:txEl>
                                              <p:pRg st="7" end="7"/>
                                            </p:txEl>
                                          </p:spTgt>
                                        </p:tgtEl>
                                      </p:cBhvr>
                                      <p:to x="100000" y="90000"/>
                                    </p:animScale>
                                    <p:animScale>
                                      <p:cBhvr>
                                        <p:cTn id="144" dur="104" decel="50000">
                                          <p:stCondLst>
                                            <p:cond delay="1043"/>
                                          </p:stCondLst>
                                        </p:cTn>
                                        <p:tgtEl>
                                          <p:spTgt spid="3">
                                            <p:txEl>
                                              <p:pRg st="7" end="7"/>
                                            </p:txEl>
                                          </p:spTgt>
                                        </p:tgtEl>
                                      </p:cBhvr>
                                      <p:to x="100000" y="100000"/>
                                    </p:animScale>
                                    <p:animScale>
                                      <p:cBhvr>
                                        <p:cTn id="145" dur="16">
                                          <p:stCondLst>
                                            <p:cond delay="1130"/>
                                          </p:stCondLst>
                                        </p:cTn>
                                        <p:tgtEl>
                                          <p:spTgt spid="3">
                                            <p:txEl>
                                              <p:pRg st="7" end="7"/>
                                            </p:txEl>
                                          </p:spTgt>
                                        </p:tgtEl>
                                      </p:cBhvr>
                                      <p:to x="100000" y="95000"/>
                                    </p:animScale>
                                    <p:animScale>
                                      <p:cBhvr>
                                        <p:cTn id="146" dur="104" decel="50000">
                                          <p:stCondLst>
                                            <p:cond delay="1146"/>
                                          </p:stCondLst>
                                        </p:cTn>
                                        <p:tgtEl>
                                          <p:spTgt spid="3">
                                            <p:txEl>
                                              <p:pRg st="7" end="7"/>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nodeType="clickEffect">
                                  <p:stCondLst>
                                    <p:cond delay="0"/>
                                  </p:stCondLst>
                                  <p:childTnLst>
                                    <p:set>
                                      <p:cBhvr>
                                        <p:cTn id="150" dur="1" fill="hold">
                                          <p:stCondLst>
                                            <p:cond delay="0"/>
                                          </p:stCondLst>
                                        </p:cTn>
                                        <p:tgtEl>
                                          <p:spTgt spid="3">
                                            <p:txEl>
                                              <p:pRg st="8" end="8"/>
                                            </p:txEl>
                                          </p:spTgt>
                                        </p:tgtEl>
                                        <p:attrNameLst>
                                          <p:attrName>style.visibility</p:attrName>
                                        </p:attrNameLst>
                                      </p:cBhvr>
                                      <p:to>
                                        <p:strVal val="visible"/>
                                      </p:to>
                                    </p:set>
                                    <p:animEffect transition="in" filter="wipe(down)">
                                      <p:cBhvr>
                                        <p:cTn id="151" dur="362">
                                          <p:stCondLst>
                                            <p:cond delay="0"/>
                                          </p:stCondLst>
                                        </p:cTn>
                                        <p:tgtEl>
                                          <p:spTgt spid="3">
                                            <p:txEl>
                                              <p:pRg st="8" end="8"/>
                                            </p:txEl>
                                          </p:spTgt>
                                        </p:tgtEl>
                                      </p:cBhvr>
                                    </p:animEffect>
                                    <p:anim calcmode="lin" valueType="num">
                                      <p:cBhvr>
                                        <p:cTn id="152" dur="1139"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153" dur="415"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54" dur="415" tmFilter="0, 0; 0.125,0.2665; 0.25,0.4; 0.375,0.465; 0.5,0.5;  0.625,0.535; 0.75,0.6; 0.875,0.7335; 1,1">
                                          <p:stCondLst>
                                            <p:cond delay="415"/>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55" dur="208" tmFilter="0, 0; 0.125,0.2665; 0.25,0.4; 0.375,0.465; 0.5,0.5;  0.625,0.535; 0.75,0.6; 0.875,0.7335; 1,1">
                                          <p:stCondLst>
                                            <p:cond delay="827"/>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56" dur="103" tmFilter="0, 0; 0.125,0.2665; 0.25,0.4; 0.375,0.465; 0.5,0.5;  0.625,0.535; 0.75,0.6; 0.875,0.7335; 1,1">
                                          <p:stCondLst>
                                            <p:cond delay="1035"/>
                                          </p:stCondLst>
                                        </p:cTn>
                                        <p:tgtEl>
                                          <p:spTgt spid="3">
                                            <p:txEl>
                                              <p:pRg st="8" end="8"/>
                                            </p:txEl>
                                          </p:spTgt>
                                        </p:tgtEl>
                                        <p:attrNameLst>
                                          <p:attrName>ppt_y</p:attrName>
                                        </p:attrNameLst>
                                      </p:cBhvr>
                                      <p:tavLst>
                                        <p:tav tm="0" fmla="#ppt_y-sin(pi*$)/81">
                                          <p:val>
                                            <p:fltVal val="0"/>
                                          </p:val>
                                        </p:tav>
                                        <p:tav tm="100000">
                                          <p:val>
                                            <p:fltVal val="1"/>
                                          </p:val>
                                        </p:tav>
                                      </p:tavLst>
                                    </p:anim>
                                    <p:animScale>
                                      <p:cBhvr>
                                        <p:cTn id="157" dur="16">
                                          <p:stCondLst>
                                            <p:cond delay="406"/>
                                          </p:stCondLst>
                                        </p:cTn>
                                        <p:tgtEl>
                                          <p:spTgt spid="3">
                                            <p:txEl>
                                              <p:pRg st="8" end="8"/>
                                            </p:txEl>
                                          </p:spTgt>
                                        </p:tgtEl>
                                      </p:cBhvr>
                                      <p:to x="100000" y="60000"/>
                                    </p:animScale>
                                    <p:animScale>
                                      <p:cBhvr>
                                        <p:cTn id="158" dur="104" decel="50000">
                                          <p:stCondLst>
                                            <p:cond delay="422"/>
                                          </p:stCondLst>
                                        </p:cTn>
                                        <p:tgtEl>
                                          <p:spTgt spid="3">
                                            <p:txEl>
                                              <p:pRg st="8" end="8"/>
                                            </p:txEl>
                                          </p:spTgt>
                                        </p:tgtEl>
                                      </p:cBhvr>
                                      <p:to x="100000" y="100000"/>
                                    </p:animScale>
                                    <p:animScale>
                                      <p:cBhvr>
                                        <p:cTn id="159" dur="16">
                                          <p:stCondLst>
                                            <p:cond delay="820"/>
                                          </p:stCondLst>
                                        </p:cTn>
                                        <p:tgtEl>
                                          <p:spTgt spid="3">
                                            <p:txEl>
                                              <p:pRg st="8" end="8"/>
                                            </p:txEl>
                                          </p:spTgt>
                                        </p:tgtEl>
                                      </p:cBhvr>
                                      <p:to x="100000" y="80000"/>
                                    </p:animScale>
                                    <p:animScale>
                                      <p:cBhvr>
                                        <p:cTn id="160" dur="104" decel="50000">
                                          <p:stCondLst>
                                            <p:cond delay="836"/>
                                          </p:stCondLst>
                                        </p:cTn>
                                        <p:tgtEl>
                                          <p:spTgt spid="3">
                                            <p:txEl>
                                              <p:pRg st="8" end="8"/>
                                            </p:txEl>
                                          </p:spTgt>
                                        </p:tgtEl>
                                      </p:cBhvr>
                                      <p:to x="100000" y="100000"/>
                                    </p:animScale>
                                    <p:animScale>
                                      <p:cBhvr>
                                        <p:cTn id="161" dur="16">
                                          <p:stCondLst>
                                            <p:cond delay="1026"/>
                                          </p:stCondLst>
                                        </p:cTn>
                                        <p:tgtEl>
                                          <p:spTgt spid="3">
                                            <p:txEl>
                                              <p:pRg st="8" end="8"/>
                                            </p:txEl>
                                          </p:spTgt>
                                        </p:tgtEl>
                                      </p:cBhvr>
                                      <p:to x="100000" y="90000"/>
                                    </p:animScale>
                                    <p:animScale>
                                      <p:cBhvr>
                                        <p:cTn id="162" dur="104" decel="50000">
                                          <p:stCondLst>
                                            <p:cond delay="1043"/>
                                          </p:stCondLst>
                                        </p:cTn>
                                        <p:tgtEl>
                                          <p:spTgt spid="3">
                                            <p:txEl>
                                              <p:pRg st="8" end="8"/>
                                            </p:txEl>
                                          </p:spTgt>
                                        </p:tgtEl>
                                      </p:cBhvr>
                                      <p:to x="100000" y="100000"/>
                                    </p:animScale>
                                    <p:animScale>
                                      <p:cBhvr>
                                        <p:cTn id="163" dur="16">
                                          <p:stCondLst>
                                            <p:cond delay="1130"/>
                                          </p:stCondLst>
                                        </p:cTn>
                                        <p:tgtEl>
                                          <p:spTgt spid="3">
                                            <p:txEl>
                                              <p:pRg st="8" end="8"/>
                                            </p:txEl>
                                          </p:spTgt>
                                        </p:tgtEl>
                                      </p:cBhvr>
                                      <p:to x="100000" y="95000"/>
                                    </p:animScale>
                                    <p:animScale>
                                      <p:cBhvr>
                                        <p:cTn id="164" dur="104" decel="50000">
                                          <p:stCondLst>
                                            <p:cond delay="1146"/>
                                          </p:stCondLst>
                                        </p:cTn>
                                        <p:tgtEl>
                                          <p:spTgt spid="3">
                                            <p:txEl>
                                              <p:pRg st="8" end="8"/>
                                            </p:tx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nodeType="clickEffect">
                                  <p:stCondLst>
                                    <p:cond delay="0"/>
                                  </p:stCondLst>
                                  <p:childTnLst>
                                    <p:set>
                                      <p:cBhvr>
                                        <p:cTn id="168" dur="1" fill="hold">
                                          <p:stCondLst>
                                            <p:cond delay="0"/>
                                          </p:stCondLst>
                                        </p:cTn>
                                        <p:tgtEl>
                                          <p:spTgt spid="3">
                                            <p:txEl>
                                              <p:pRg st="9" end="9"/>
                                            </p:txEl>
                                          </p:spTgt>
                                        </p:tgtEl>
                                        <p:attrNameLst>
                                          <p:attrName>style.visibility</p:attrName>
                                        </p:attrNameLst>
                                      </p:cBhvr>
                                      <p:to>
                                        <p:strVal val="visible"/>
                                      </p:to>
                                    </p:set>
                                    <p:animEffect transition="in" filter="wipe(down)">
                                      <p:cBhvr>
                                        <p:cTn id="169" dur="362">
                                          <p:stCondLst>
                                            <p:cond delay="0"/>
                                          </p:stCondLst>
                                        </p:cTn>
                                        <p:tgtEl>
                                          <p:spTgt spid="3">
                                            <p:txEl>
                                              <p:pRg st="9" end="9"/>
                                            </p:txEl>
                                          </p:spTgt>
                                        </p:tgtEl>
                                      </p:cBhvr>
                                    </p:animEffect>
                                    <p:anim calcmode="lin" valueType="num">
                                      <p:cBhvr>
                                        <p:cTn id="170" dur="1139"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71" dur="415"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72" dur="415" tmFilter="0, 0; 0.125,0.2665; 0.25,0.4; 0.375,0.465; 0.5,0.5;  0.625,0.535; 0.75,0.6; 0.875,0.7335; 1,1">
                                          <p:stCondLst>
                                            <p:cond delay="415"/>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73" dur="208" tmFilter="0, 0; 0.125,0.2665; 0.25,0.4; 0.375,0.465; 0.5,0.5;  0.625,0.535; 0.75,0.6; 0.875,0.7335; 1,1">
                                          <p:stCondLst>
                                            <p:cond delay="827"/>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74" dur="103" tmFilter="0, 0; 0.125,0.2665; 0.25,0.4; 0.375,0.465; 0.5,0.5;  0.625,0.535; 0.75,0.6; 0.875,0.7335; 1,1">
                                          <p:stCondLst>
                                            <p:cond delay="1035"/>
                                          </p:stCondLst>
                                        </p:cTn>
                                        <p:tgtEl>
                                          <p:spTgt spid="3">
                                            <p:txEl>
                                              <p:pRg st="9" end="9"/>
                                            </p:txEl>
                                          </p:spTgt>
                                        </p:tgtEl>
                                        <p:attrNameLst>
                                          <p:attrName>ppt_y</p:attrName>
                                        </p:attrNameLst>
                                      </p:cBhvr>
                                      <p:tavLst>
                                        <p:tav tm="0" fmla="#ppt_y-sin(pi*$)/81">
                                          <p:val>
                                            <p:fltVal val="0"/>
                                          </p:val>
                                        </p:tav>
                                        <p:tav tm="100000">
                                          <p:val>
                                            <p:fltVal val="1"/>
                                          </p:val>
                                        </p:tav>
                                      </p:tavLst>
                                    </p:anim>
                                    <p:animScale>
                                      <p:cBhvr>
                                        <p:cTn id="175" dur="16">
                                          <p:stCondLst>
                                            <p:cond delay="406"/>
                                          </p:stCondLst>
                                        </p:cTn>
                                        <p:tgtEl>
                                          <p:spTgt spid="3">
                                            <p:txEl>
                                              <p:pRg st="9" end="9"/>
                                            </p:txEl>
                                          </p:spTgt>
                                        </p:tgtEl>
                                      </p:cBhvr>
                                      <p:to x="100000" y="60000"/>
                                    </p:animScale>
                                    <p:animScale>
                                      <p:cBhvr>
                                        <p:cTn id="176" dur="104" decel="50000">
                                          <p:stCondLst>
                                            <p:cond delay="422"/>
                                          </p:stCondLst>
                                        </p:cTn>
                                        <p:tgtEl>
                                          <p:spTgt spid="3">
                                            <p:txEl>
                                              <p:pRg st="9" end="9"/>
                                            </p:txEl>
                                          </p:spTgt>
                                        </p:tgtEl>
                                      </p:cBhvr>
                                      <p:to x="100000" y="100000"/>
                                    </p:animScale>
                                    <p:animScale>
                                      <p:cBhvr>
                                        <p:cTn id="177" dur="16">
                                          <p:stCondLst>
                                            <p:cond delay="820"/>
                                          </p:stCondLst>
                                        </p:cTn>
                                        <p:tgtEl>
                                          <p:spTgt spid="3">
                                            <p:txEl>
                                              <p:pRg st="9" end="9"/>
                                            </p:txEl>
                                          </p:spTgt>
                                        </p:tgtEl>
                                      </p:cBhvr>
                                      <p:to x="100000" y="80000"/>
                                    </p:animScale>
                                    <p:animScale>
                                      <p:cBhvr>
                                        <p:cTn id="178" dur="104" decel="50000">
                                          <p:stCondLst>
                                            <p:cond delay="836"/>
                                          </p:stCondLst>
                                        </p:cTn>
                                        <p:tgtEl>
                                          <p:spTgt spid="3">
                                            <p:txEl>
                                              <p:pRg st="9" end="9"/>
                                            </p:txEl>
                                          </p:spTgt>
                                        </p:tgtEl>
                                      </p:cBhvr>
                                      <p:to x="100000" y="100000"/>
                                    </p:animScale>
                                    <p:animScale>
                                      <p:cBhvr>
                                        <p:cTn id="179" dur="16">
                                          <p:stCondLst>
                                            <p:cond delay="1026"/>
                                          </p:stCondLst>
                                        </p:cTn>
                                        <p:tgtEl>
                                          <p:spTgt spid="3">
                                            <p:txEl>
                                              <p:pRg st="9" end="9"/>
                                            </p:txEl>
                                          </p:spTgt>
                                        </p:tgtEl>
                                      </p:cBhvr>
                                      <p:to x="100000" y="90000"/>
                                    </p:animScale>
                                    <p:animScale>
                                      <p:cBhvr>
                                        <p:cTn id="180" dur="104" decel="50000">
                                          <p:stCondLst>
                                            <p:cond delay="1043"/>
                                          </p:stCondLst>
                                        </p:cTn>
                                        <p:tgtEl>
                                          <p:spTgt spid="3">
                                            <p:txEl>
                                              <p:pRg st="9" end="9"/>
                                            </p:txEl>
                                          </p:spTgt>
                                        </p:tgtEl>
                                      </p:cBhvr>
                                      <p:to x="100000" y="100000"/>
                                    </p:animScale>
                                    <p:animScale>
                                      <p:cBhvr>
                                        <p:cTn id="181" dur="16">
                                          <p:stCondLst>
                                            <p:cond delay="1130"/>
                                          </p:stCondLst>
                                        </p:cTn>
                                        <p:tgtEl>
                                          <p:spTgt spid="3">
                                            <p:txEl>
                                              <p:pRg st="9" end="9"/>
                                            </p:txEl>
                                          </p:spTgt>
                                        </p:tgtEl>
                                      </p:cBhvr>
                                      <p:to x="100000" y="95000"/>
                                    </p:animScale>
                                    <p:animScale>
                                      <p:cBhvr>
                                        <p:cTn id="182" dur="104" decel="50000">
                                          <p:stCondLst>
                                            <p:cond delay="1146"/>
                                          </p:stCondLst>
                                        </p:cTn>
                                        <p:tgtEl>
                                          <p:spTgt spid="3">
                                            <p:txEl>
                                              <p:pRg st="9" end="9"/>
                                            </p:txEl>
                                          </p:spTgt>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26" presetClass="entr" presetSubtype="0" fill="hold" nodeType="clickEffect">
                                  <p:stCondLst>
                                    <p:cond delay="0"/>
                                  </p:stCondLst>
                                  <p:childTnLst>
                                    <p:set>
                                      <p:cBhvr>
                                        <p:cTn id="186" dur="1" fill="hold">
                                          <p:stCondLst>
                                            <p:cond delay="0"/>
                                          </p:stCondLst>
                                        </p:cTn>
                                        <p:tgtEl>
                                          <p:spTgt spid="3">
                                            <p:txEl>
                                              <p:pRg st="10" end="10"/>
                                            </p:txEl>
                                          </p:spTgt>
                                        </p:tgtEl>
                                        <p:attrNameLst>
                                          <p:attrName>style.visibility</p:attrName>
                                        </p:attrNameLst>
                                      </p:cBhvr>
                                      <p:to>
                                        <p:strVal val="visible"/>
                                      </p:to>
                                    </p:set>
                                    <p:animEffect transition="in" filter="wipe(down)">
                                      <p:cBhvr>
                                        <p:cTn id="187" dur="362">
                                          <p:stCondLst>
                                            <p:cond delay="0"/>
                                          </p:stCondLst>
                                        </p:cTn>
                                        <p:tgtEl>
                                          <p:spTgt spid="3">
                                            <p:txEl>
                                              <p:pRg st="10" end="10"/>
                                            </p:txEl>
                                          </p:spTgt>
                                        </p:tgtEl>
                                      </p:cBhvr>
                                    </p:animEffect>
                                    <p:anim calcmode="lin" valueType="num">
                                      <p:cBhvr>
                                        <p:cTn id="188" dur="1139" tmFilter="0,0; 0.14,0.36; 0.43,0.73; 0.71,0.91; 1.0,1.0">
                                          <p:stCondLst>
                                            <p:cond delay="0"/>
                                          </p:stCondLst>
                                        </p:cTn>
                                        <p:tgtEl>
                                          <p:spTgt spid="3">
                                            <p:txEl>
                                              <p:pRg st="10" end="10"/>
                                            </p:txEl>
                                          </p:spTgt>
                                        </p:tgtEl>
                                        <p:attrNameLst>
                                          <p:attrName>ppt_x</p:attrName>
                                        </p:attrNameLst>
                                      </p:cBhvr>
                                      <p:tavLst>
                                        <p:tav tm="0">
                                          <p:val>
                                            <p:strVal val="#ppt_x-0.25"/>
                                          </p:val>
                                        </p:tav>
                                        <p:tav tm="100000">
                                          <p:val>
                                            <p:strVal val="#ppt_x"/>
                                          </p:val>
                                        </p:tav>
                                      </p:tavLst>
                                    </p:anim>
                                    <p:anim calcmode="lin" valueType="num">
                                      <p:cBhvr>
                                        <p:cTn id="189" dur="415" tmFilter="0.0,0.0; 0.25,0.07; 0.50,0.2; 0.75,0.467; 1.0,1.0">
                                          <p:stCondLst>
                                            <p:cond delay="0"/>
                                          </p:stCondLst>
                                        </p:cTn>
                                        <p:tgtEl>
                                          <p:spTgt spid="3">
                                            <p:txEl>
                                              <p:pRg st="10" end="10"/>
                                            </p:txEl>
                                          </p:spTgt>
                                        </p:tgtEl>
                                        <p:attrNameLst>
                                          <p:attrName>ppt_y</p:attrName>
                                        </p:attrNameLst>
                                      </p:cBhvr>
                                      <p:tavLst>
                                        <p:tav tm="0" fmla="#ppt_y-sin(pi*$)/3">
                                          <p:val>
                                            <p:fltVal val="0.5"/>
                                          </p:val>
                                        </p:tav>
                                        <p:tav tm="100000">
                                          <p:val>
                                            <p:fltVal val="1"/>
                                          </p:val>
                                        </p:tav>
                                      </p:tavLst>
                                    </p:anim>
                                    <p:anim calcmode="lin" valueType="num">
                                      <p:cBhvr>
                                        <p:cTn id="190" dur="415" tmFilter="0, 0; 0.125,0.2665; 0.25,0.4; 0.375,0.465; 0.5,0.5;  0.625,0.535; 0.75,0.6; 0.875,0.7335; 1,1">
                                          <p:stCondLst>
                                            <p:cond delay="415"/>
                                          </p:stCondLst>
                                        </p:cTn>
                                        <p:tgtEl>
                                          <p:spTgt spid="3">
                                            <p:txEl>
                                              <p:pRg st="10" end="10"/>
                                            </p:txEl>
                                          </p:spTgt>
                                        </p:tgtEl>
                                        <p:attrNameLst>
                                          <p:attrName>ppt_y</p:attrName>
                                        </p:attrNameLst>
                                      </p:cBhvr>
                                      <p:tavLst>
                                        <p:tav tm="0" fmla="#ppt_y-sin(pi*$)/9">
                                          <p:val>
                                            <p:fltVal val="0"/>
                                          </p:val>
                                        </p:tav>
                                        <p:tav tm="100000">
                                          <p:val>
                                            <p:fltVal val="1"/>
                                          </p:val>
                                        </p:tav>
                                      </p:tavLst>
                                    </p:anim>
                                    <p:anim calcmode="lin" valueType="num">
                                      <p:cBhvr>
                                        <p:cTn id="191" dur="208" tmFilter="0, 0; 0.125,0.2665; 0.25,0.4; 0.375,0.465; 0.5,0.5;  0.625,0.535; 0.75,0.6; 0.875,0.7335; 1,1">
                                          <p:stCondLst>
                                            <p:cond delay="827"/>
                                          </p:stCondLst>
                                        </p:cTn>
                                        <p:tgtEl>
                                          <p:spTgt spid="3">
                                            <p:txEl>
                                              <p:pRg st="10" end="10"/>
                                            </p:txEl>
                                          </p:spTgt>
                                        </p:tgtEl>
                                        <p:attrNameLst>
                                          <p:attrName>ppt_y</p:attrName>
                                        </p:attrNameLst>
                                      </p:cBhvr>
                                      <p:tavLst>
                                        <p:tav tm="0" fmla="#ppt_y-sin(pi*$)/27">
                                          <p:val>
                                            <p:fltVal val="0"/>
                                          </p:val>
                                        </p:tav>
                                        <p:tav tm="100000">
                                          <p:val>
                                            <p:fltVal val="1"/>
                                          </p:val>
                                        </p:tav>
                                      </p:tavLst>
                                    </p:anim>
                                    <p:anim calcmode="lin" valueType="num">
                                      <p:cBhvr>
                                        <p:cTn id="192" dur="103" tmFilter="0, 0; 0.125,0.2665; 0.25,0.4; 0.375,0.465; 0.5,0.5;  0.625,0.535; 0.75,0.6; 0.875,0.7335; 1,1">
                                          <p:stCondLst>
                                            <p:cond delay="1035"/>
                                          </p:stCondLst>
                                        </p:cTn>
                                        <p:tgtEl>
                                          <p:spTgt spid="3">
                                            <p:txEl>
                                              <p:pRg st="10" end="10"/>
                                            </p:txEl>
                                          </p:spTgt>
                                        </p:tgtEl>
                                        <p:attrNameLst>
                                          <p:attrName>ppt_y</p:attrName>
                                        </p:attrNameLst>
                                      </p:cBhvr>
                                      <p:tavLst>
                                        <p:tav tm="0" fmla="#ppt_y-sin(pi*$)/81">
                                          <p:val>
                                            <p:fltVal val="0"/>
                                          </p:val>
                                        </p:tav>
                                        <p:tav tm="100000">
                                          <p:val>
                                            <p:fltVal val="1"/>
                                          </p:val>
                                        </p:tav>
                                      </p:tavLst>
                                    </p:anim>
                                    <p:animScale>
                                      <p:cBhvr>
                                        <p:cTn id="193" dur="16">
                                          <p:stCondLst>
                                            <p:cond delay="406"/>
                                          </p:stCondLst>
                                        </p:cTn>
                                        <p:tgtEl>
                                          <p:spTgt spid="3">
                                            <p:txEl>
                                              <p:pRg st="10" end="10"/>
                                            </p:txEl>
                                          </p:spTgt>
                                        </p:tgtEl>
                                      </p:cBhvr>
                                      <p:to x="100000" y="60000"/>
                                    </p:animScale>
                                    <p:animScale>
                                      <p:cBhvr>
                                        <p:cTn id="194" dur="104" decel="50000">
                                          <p:stCondLst>
                                            <p:cond delay="422"/>
                                          </p:stCondLst>
                                        </p:cTn>
                                        <p:tgtEl>
                                          <p:spTgt spid="3">
                                            <p:txEl>
                                              <p:pRg st="10" end="10"/>
                                            </p:txEl>
                                          </p:spTgt>
                                        </p:tgtEl>
                                      </p:cBhvr>
                                      <p:to x="100000" y="100000"/>
                                    </p:animScale>
                                    <p:animScale>
                                      <p:cBhvr>
                                        <p:cTn id="195" dur="16">
                                          <p:stCondLst>
                                            <p:cond delay="820"/>
                                          </p:stCondLst>
                                        </p:cTn>
                                        <p:tgtEl>
                                          <p:spTgt spid="3">
                                            <p:txEl>
                                              <p:pRg st="10" end="10"/>
                                            </p:txEl>
                                          </p:spTgt>
                                        </p:tgtEl>
                                      </p:cBhvr>
                                      <p:to x="100000" y="80000"/>
                                    </p:animScale>
                                    <p:animScale>
                                      <p:cBhvr>
                                        <p:cTn id="196" dur="104" decel="50000">
                                          <p:stCondLst>
                                            <p:cond delay="836"/>
                                          </p:stCondLst>
                                        </p:cTn>
                                        <p:tgtEl>
                                          <p:spTgt spid="3">
                                            <p:txEl>
                                              <p:pRg st="10" end="10"/>
                                            </p:txEl>
                                          </p:spTgt>
                                        </p:tgtEl>
                                      </p:cBhvr>
                                      <p:to x="100000" y="100000"/>
                                    </p:animScale>
                                    <p:animScale>
                                      <p:cBhvr>
                                        <p:cTn id="197" dur="16">
                                          <p:stCondLst>
                                            <p:cond delay="1026"/>
                                          </p:stCondLst>
                                        </p:cTn>
                                        <p:tgtEl>
                                          <p:spTgt spid="3">
                                            <p:txEl>
                                              <p:pRg st="10" end="10"/>
                                            </p:txEl>
                                          </p:spTgt>
                                        </p:tgtEl>
                                      </p:cBhvr>
                                      <p:to x="100000" y="90000"/>
                                    </p:animScale>
                                    <p:animScale>
                                      <p:cBhvr>
                                        <p:cTn id="198" dur="104" decel="50000">
                                          <p:stCondLst>
                                            <p:cond delay="1043"/>
                                          </p:stCondLst>
                                        </p:cTn>
                                        <p:tgtEl>
                                          <p:spTgt spid="3">
                                            <p:txEl>
                                              <p:pRg st="10" end="10"/>
                                            </p:txEl>
                                          </p:spTgt>
                                        </p:tgtEl>
                                      </p:cBhvr>
                                      <p:to x="100000" y="100000"/>
                                    </p:animScale>
                                    <p:animScale>
                                      <p:cBhvr>
                                        <p:cTn id="199" dur="16">
                                          <p:stCondLst>
                                            <p:cond delay="1130"/>
                                          </p:stCondLst>
                                        </p:cTn>
                                        <p:tgtEl>
                                          <p:spTgt spid="3">
                                            <p:txEl>
                                              <p:pRg st="10" end="10"/>
                                            </p:txEl>
                                          </p:spTgt>
                                        </p:tgtEl>
                                      </p:cBhvr>
                                      <p:to x="100000" y="95000"/>
                                    </p:animScale>
                                    <p:animScale>
                                      <p:cBhvr>
                                        <p:cTn id="200" dur="104" decel="50000">
                                          <p:stCondLst>
                                            <p:cond delay="1146"/>
                                          </p:stCondLst>
                                        </p:cTn>
                                        <p:tgtEl>
                                          <p:spTgt spid="3">
                                            <p:txEl>
                                              <p:pRg st="10" end="10"/>
                                            </p:txEl>
                                          </p:spTgt>
                                        </p:tgtEl>
                                      </p:cBhvr>
                                      <p:to x="100000" y="100000"/>
                                    </p:animScale>
                                  </p:childTnLst>
                                </p:cTn>
                              </p:par>
                            </p:childTnLst>
                          </p:cTn>
                        </p:par>
                      </p:childTnLst>
                    </p:cTn>
                  </p:par>
                  <p:par>
                    <p:cTn id="201" fill="hold">
                      <p:stCondLst>
                        <p:cond delay="indefinite"/>
                      </p:stCondLst>
                      <p:childTnLst>
                        <p:par>
                          <p:cTn id="202" fill="hold">
                            <p:stCondLst>
                              <p:cond delay="0"/>
                            </p:stCondLst>
                            <p:childTnLst>
                              <p:par>
                                <p:cTn id="203" presetID="26" presetClass="entr" presetSubtype="0" fill="hold" nodeType="clickEffect">
                                  <p:stCondLst>
                                    <p:cond delay="0"/>
                                  </p:stCondLst>
                                  <p:childTnLst>
                                    <p:set>
                                      <p:cBhvr>
                                        <p:cTn id="204" dur="1" fill="hold">
                                          <p:stCondLst>
                                            <p:cond delay="0"/>
                                          </p:stCondLst>
                                        </p:cTn>
                                        <p:tgtEl>
                                          <p:spTgt spid="3">
                                            <p:txEl>
                                              <p:pRg st="11" end="11"/>
                                            </p:txEl>
                                          </p:spTgt>
                                        </p:tgtEl>
                                        <p:attrNameLst>
                                          <p:attrName>style.visibility</p:attrName>
                                        </p:attrNameLst>
                                      </p:cBhvr>
                                      <p:to>
                                        <p:strVal val="visible"/>
                                      </p:to>
                                    </p:set>
                                    <p:animEffect transition="in" filter="wipe(down)">
                                      <p:cBhvr>
                                        <p:cTn id="205" dur="362">
                                          <p:stCondLst>
                                            <p:cond delay="0"/>
                                          </p:stCondLst>
                                        </p:cTn>
                                        <p:tgtEl>
                                          <p:spTgt spid="3">
                                            <p:txEl>
                                              <p:pRg st="11" end="11"/>
                                            </p:txEl>
                                          </p:spTgt>
                                        </p:tgtEl>
                                      </p:cBhvr>
                                    </p:animEffect>
                                    <p:anim calcmode="lin" valueType="num">
                                      <p:cBhvr>
                                        <p:cTn id="206" dur="1139" tmFilter="0,0; 0.14,0.36; 0.43,0.73; 0.71,0.91; 1.0,1.0">
                                          <p:stCondLst>
                                            <p:cond delay="0"/>
                                          </p:stCondLst>
                                        </p:cTn>
                                        <p:tgtEl>
                                          <p:spTgt spid="3">
                                            <p:txEl>
                                              <p:pRg st="11" end="11"/>
                                            </p:txEl>
                                          </p:spTgt>
                                        </p:tgtEl>
                                        <p:attrNameLst>
                                          <p:attrName>ppt_x</p:attrName>
                                        </p:attrNameLst>
                                      </p:cBhvr>
                                      <p:tavLst>
                                        <p:tav tm="0">
                                          <p:val>
                                            <p:strVal val="#ppt_x-0.25"/>
                                          </p:val>
                                        </p:tav>
                                        <p:tav tm="100000">
                                          <p:val>
                                            <p:strVal val="#ppt_x"/>
                                          </p:val>
                                        </p:tav>
                                      </p:tavLst>
                                    </p:anim>
                                    <p:anim calcmode="lin" valueType="num">
                                      <p:cBhvr>
                                        <p:cTn id="207" dur="415" tmFilter="0.0,0.0; 0.25,0.07; 0.50,0.2; 0.75,0.467; 1.0,1.0">
                                          <p:stCondLst>
                                            <p:cond delay="0"/>
                                          </p:stCondLst>
                                        </p:cTn>
                                        <p:tgtEl>
                                          <p:spTgt spid="3">
                                            <p:txEl>
                                              <p:pRg st="11" end="11"/>
                                            </p:txEl>
                                          </p:spTgt>
                                        </p:tgtEl>
                                        <p:attrNameLst>
                                          <p:attrName>ppt_y</p:attrName>
                                        </p:attrNameLst>
                                      </p:cBhvr>
                                      <p:tavLst>
                                        <p:tav tm="0" fmla="#ppt_y-sin(pi*$)/3">
                                          <p:val>
                                            <p:fltVal val="0.5"/>
                                          </p:val>
                                        </p:tav>
                                        <p:tav tm="100000">
                                          <p:val>
                                            <p:fltVal val="1"/>
                                          </p:val>
                                        </p:tav>
                                      </p:tavLst>
                                    </p:anim>
                                    <p:anim calcmode="lin" valueType="num">
                                      <p:cBhvr>
                                        <p:cTn id="208" dur="415" tmFilter="0, 0; 0.125,0.2665; 0.25,0.4; 0.375,0.465; 0.5,0.5;  0.625,0.535; 0.75,0.6; 0.875,0.7335; 1,1">
                                          <p:stCondLst>
                                            <p:cond delay="415"/>
                                          </p:stCondLst>
                                        </p:cTn>
                                        <p:tgtEl>
                                          <p:spTgt spid="3">
                                            <p:txEl>
                                              <p:pRg st="11" end="11"/>
                                            </p:txEl>
                                          </p:spTgt>
                                        </p:tgtEl>
                                        <p:attrNameLst>
                                          <p:attrName>ppt_y</p:attrName>
                                        </p:attrNameLst>
                                      </p:cBhvr>
                                      <p:tavLst>
                                        <p:tav tm="0" fmla="#ppt_y-sin(pi*$)/9">
                                          <p:val>
                                            <p:fltVal val="0"/>
                                          </p:val>
                                        </p:tav>
                                        <p:tav tm="100000">
                                          <p:val>
                                            <p:fltVal val="1"/>
                                          </p:val>
                                        </p:tav>
                                      </p:tavLst>
                                    </p:anim>
                                    <p:anim calcmode="lin" valueType="num">
                                      <p:cBhvr>
                                        <p:cTn id="209" dur="208" tmFilter="0, 0; 0.125,0.2665; 0.25,0.4; 0.375,0.465; 0.5,0.5;  0.625,0.535; 0.75,0.6; 0.875,0.7335; 1,1">
                                          <p:stCondLst>
                                            <p:cond delay="827"/>
                                          </p:stCondLst>
                                        </p:cTn>
                                        <p:tgtEl>
                                          <p:spTgt spid="3">
                                            <p:txEl>
                                              <p:pRg st="11" end="11"/>
                                            </p:txEl>
                                          </p:spTgt>
                                        </p:tgtEl>
                                        <p:attrNameLst>
                                          <p:attrName>ppt_y</p:attrName>
                                        </p:attrNameLst>
                                      </p:cBhvr>
                                      <p:tavLst>
                                        <p:tav tm="0" fmla="#ppt_y-sin(pi*$)/27">
                                          <p:val>
                                            <p:fltVal val="0"/>
                                          </p:val>
                                        </p:tav>
                                        <p:tav tm="100000">
                                          <p:val>
                                            <p:fltVal val="1"/>
                                          </p:val>
                                        </p:tav>
                                      </p:tavLst>
                                    </p:anim>
                                    <p:anim calcmode="lin" valueType="num">
                                      <p:cBhvr>
                                        <p:cTn id="210" dur="103" tmFilter="0, 0; 0.125,0.2665; 0.25,0.4; 0.375,0.465; 0.5,0.5;  0.625,0.535; 0.75,0.6; 0.875,0.7335; 1,1">
                                          <p:stCondLst>
                                            <p:cond delay="1035"/>
                                          </p:stCondLst>
                                        </p:cTn>
                                        <p:tgtEl>
                                          <p:spTgt spid="3">
                                            <p:txEl>
                                              <p:pRg st="11" end="11"/>
                                            </p:txEl>
                                          </p:spTgt>
                                        </p:tgtEl>
                                        <p:attrNameLst>
                                          <p:attrName>ppt_y</p:attrName>
                                        </p:attrNameLst>
                                      </p:cBhvr>
                                      <p:tavLst>
                                        <p:tav tm="0" fmla="#ppt_y-sin(pi*$)/81">
                                          <p:val>
                                            <p:fltVal val="0"/>
                                          </p:val>
                                        </p:tav>
                                        <p:tav tm="100000">
                                          <p:val>
                                            <p:fltVal val="1"/>
                                          </p:val>
                                        </p:tav>
                                      </p:tavLst>
                                    </p:anim>
                                    <p:animScale>
                                      <p:cBhvr>
                                        <p:cTn id="211" dur="16">
                                          <p:stCondLst>
                                            <p:cond delay="406"/>
                                          </p:stCondLst>
                                        </p:cTn>
                                        <p:tgtEl>
                                          <p:spTgt spid="3">
                                            <p:txEl>
                                              <p:pRg st="11" end="11"/>
                                            </p:txEl>
                                          </p:spTgt>
                                        </p:tgtEl>
                                      </p:cBhvr>
                                      <p:to x="100000" y="60000"/>
                                    </p:animScale>
                                    <p:animScale>
                                      <p:cBhvr>
                                        <p:cTn id="212" dur="104" decel="50000">
                                          <p:stCondLst>
                                            <p:cond delay="422"/>
                                          </p:stCondLst>
                                        </p:cTn>
                                        <p:tgtEl>
                                          <p:spTgt spid="3">
                                            <p:txEl>
                                              <p:pRg st="11" end="11"/>
                                            </p:txEl>
                                          </p:spTgt>
                                        </p:tgtEl>
                                      </p:cBhvr>
                                      <p:to x="100000" y="100000"/>
                                    </p:animScale>
                                    <p:animScale>
                                      <p:cBhvr>
                                        <p:cTn id="213" dur="16">
                                          <p:stCondLst>
                                            <p:cond delay="820"/>
                                          </p:stCondLst>
                                        </p:cTn>
                                        <p:tgtEl>
                                          <p:spTgt spid="3">
                                            <p:txEl>
                                              <p:pRg st="11" end="11"/>
                                            </p:txEl>
                                          </p:spTgt>
                                        </p:tgtEl>
                                      </p:cBhvr>
                                      <p:to x="100000" y="80000"/>
                                    </p:animScale>
                                    <p:animScale>
                                      <p:cBhvr>
                                        <p:cTn id="214" dur="104" decel="50000">
                                          <p:stCondLst>
                                            <p:cond delay="836"/>
                                          </p:stCondLst>
                                        </p:cTn>
                                        <p:tgtEl>
                                          <p:spTgt spid="3">
                                            <p:txEl>
                                              <p:pRg st="11" end="11"/>
                                            </p:txEl>
                                          </p:spTgt>
                                        </p:tgtEl>
                                      </p:cBhvr>
                                      <p:to x="100000" y="100000"/>
                                    </p:animScale>
                                    <p:animScale>
                                      <p:cBhvr>
                                        <p:cTn id="215" dur="16">
                                          <p:stCondLst>
                                            <p:cond delay="1026"/>
                                          </p:stCondLst>
                                        </p:cTn>
                                        <p:tgtEl>
                                          <p:spTgt spid="3">
                                            <p:txEl>
                                              <p:pRg st="11" end="11"/>
                                            </p:txEl>
                                          </p:spTgt>
                                        </p:tgtEl>
                                      </p:cBhvr>
                                      <p:to x="100000" y="90000"/>
                                    </p:animScale>
                                    <p:animScale>
                                      <p:cBhvr>
                                        <p:cTn id="216" dur="104" decel="50000">
                                          <p:stCondLst>
                                            <p:cond delay="1043"/>
                                          </p:stCondLst>
                                        </p:cTn>
                                        <p:tgtEl>
                                          <p:spTgt spid="3">
                                            <p:txEl>
                                              <p:pRg st="11" end="11"/>
                                            </p:txEl>
                                          </p:spTgt>
                                        </p:tgtEl>
                                      </p:cBhvr>
                                      <p:to x="100000" y="100000"/>
                                    </p:animScale>
                                    <p:animScale>
                                      <p:cBhvr>
                                        <p:cTn id="217" dur="16">
                                          <p:stCondLst>
                                            <p:cond delay="1130"/>
                                          </p:stCondLst>
                                        </p:cTn>
                                        <p:tgtEl>
                                          <p:spTgt spid="3">
                                            <p:txEl>
                                              <p:pRg st="11" end="11"/>
                                            </p:txEl>
                                          </p:spTgt>
                                        </p:tgtEl>
                                      </p:cBhvr>
                                      <p:to x="100000" y="95000"/>
                                    </p:animScale>
                                    <p:animScale>
                                      <p:cBhvr>
                                        <p:cTn id="218" dur="104" decel="50000">
                                          <p:stCondLst>
                                            <p:cond delay="1146"/>
                                          </p:stCondLst>
                                        </p:cTn>
                                        <p:tgtEl>
                                          <p:spTgt spid="3">
                                            <p:txEl>
                                              <p:pRg st="11" end="1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817AE-A5DF-1C9A-CCBF-4DDAAA65E7F8}"/>
              </a:ext>
            </a:extLst>
          </p:cNvPr>
          <p:cNvSpPr>
            <a:spLocks noGrp="1"/>
          </p:cNvSpPr>
          <p:nvPr>
            <p:ph type="title"/>
          </p:nvPr>
        </p:nvSpPr>
        <p:spPr>
          <a:xfrm>
            <a:off x="838200" y="365125"/>
            <a:ext cx="10515600" cy="1217095"/>
          </a:xfrm>
        </p:spPr>
        <p:txBody>
          <a:bodyPr>
            <a:noAutofit/>
          </a:bodyPr>
          <a:lstStyle/>
          <a:p>
            <a:r>
              <a:rPr lang="en-US" sz="2800" dirty="0"/>
              <a:t>Examples of Internal Controls to prevent personnel from engaging in harmful email practices</a:t>
            </a:r>
          </a:p>
        </p:txBody>
      </p:sp>
      <p:sp>
        <p:nvSpPr>
          <p:cNvPr id="3" name="Content Placeholder 2">
            <a:extLst>
              <a:ext uri="{FF2B5EF4-FFF2-40B4-BE49-F238E27FC236}">
                <a16:creationId xmlns:a16="http://schemas.microsoft.com/office/drawing/2014/main" id="{F18AB6E9-CFC8-97D2-B79C-D083A345AF0F}"/>
              </a:ext>
            </a:extLst>
          </p:cNvPr>
          <p:cNvSpPr>
            <a:spLocks noGrp="1"/>
          </p:cNvSpPr>
          <p:nvPr>
            <p:ph idx="1"/>
          </p:nvPr>
        </p:nvSpPr>
        <p:spPr>
          <a:xfrm>
            <a:off x="838200" y="1582220"/>
            <a:ext cx="10515600" cy="4594743"/>
          </a:xfrm>
        </p:spPr>
        <p:txBody>
          <a:bodyPr>
            <a:normAutofit/>
          </a:bodyPr>
          <a:lstStyle/>
          <a:p>
            <a:pPr marL="457200" indent="-457200">
              <a:buFont typeface="Wingdings" panose="05000000000000000000" pitchFamily="2" charset="2"/>
              <a:buChar char=""/>
              <a:defRPr/>
            </a:pPr>
            <a:r>
              <a:rPr lang="en-US" sz="2400" b="0" dirty="0"/>
              <a:t>Do not use email accounts for commercial purposes unrelated to Commonwealth business.</a:t>
            </a:r>
          </a:p>
          <a:p>
            <a:pPr marL="457200" indent="-457200">
              <a:buFont typeface="Wingdings" panose="05000000000000000000" pitchFamily="2" charset="2"/>
              <a:buChar char=""/>
              <a:defRPr/>
            </a:pPr>
            <a:r>
              <a:rPr lang="en-US" sz="2400" b="0" dirty="0"/>
              <a:t>Do not conduct government business through or send confidential information to or from a personal email account.</a:t>
            </a:r>
          </a:p>
          <a:p>
            <a:pPr marL="457200" indent="-457200">
              <a:buFont typeface="Wingdings" panose="05000000000000000000" pitchFamily="2" charset="2"/>
              <a:buChar char=""/>
              <a:defRPr/>
            </a:pPr>
            <a:r>
              <a:rPr lang="en-US" sz="2400" b="0" dirty="0"/>
              <a:t>Do not send confidential information to any recipient not authorized to receive</a:t>
            </a:r>
            <a:br>
              <a:rPr lang="en-US" sz="2400" b="0" dirty="0"/>
            </a:br>
            <a:r>
              <a:rPr lang="en-US" sz="2400" b="0" dirty="0"/>
              <a:t>(UAIDS, Social Security Numbers, date of birth, health information)</a:t>
            </a:r>
          </a:p>
          <a:p>
            <a:pPr marL="457200" indent="-457200">
              <a:buFont typeface="Wingdings" panose="05000000000000000000" pitchFamily="2" charset="2"/>
              <a:buChar char=""/>
              <a:defRPr/>
            </a:pPr>
            <a:r>
              <a:rPr lang="en-US" sz="2400" b="0" dirty="0"/>
              <a:t>Do not use email to transmit confidential information in an</a:t>
            </a:r>
            <a:br>
              <a:rPr lang="en-US" sz="2400" b="0" dirty="0"/>
            </a:br>
            <a:r>
              <a:rPr lang="en-US" sz="2400" b="0" dirty="0"/>
              <a:t>unencrypted (unprotected) format.</a:t>
            </a:r>
          </a:p>
          <a:p>
            <a:pPr marL="457200" indent="-457200">
              <a:buFont typeface="Wingdings" panose="05000000000000000000" pitchFamily="2" charset="2"/>
              <a:buChar char=""/>
              <a:defRPr/>
            </a:pPr>
            <a:r>
              <a:rPr lang="en-US" sz="2400" b="0" dirty="0"/>
              <a:t>Do not collect and/or transmit material in violation of any </a:t>
            </a:r>
            <a:br>
              <a:rPr lang="en-US" sz="2400" b="0" dirty="0"/>
            </a:br>
            <a:r>
              <a:rPr lang="en-US" sz="2400" b="0" dirty="0"/>
              <a:t>federal, state, or local law or organizational policy.</a:t>
            </a:r>
          </a:p>
          <a:p>
            <a:pPr marL="228600" marR="0" lvl="0" indent="-228600" algn="l" defTabSz="914400" rtl="0" eaLnBrk="1" fontAlgn="auto" latinLnBrk="0" hangingPunct="1">
              <a:lnSpc>
                <a:spcPct val="90000"/>
              </a:lnSpc>
              <a:spcBef>
                <a:spcPts val="1000"/>
              </a:spcBef>
              <a:spcAft>
                <a:spcPts val="0"/>
              </a:spcAft>
              <a:buClr>
                <a:srgbClr val="DDA037"/>
              </a:buClr>
              <a:buSzTx/>
              <a:buFont typeface="Wingdings" panose="05000000000000000000" pitchFamily="2" charset="2"/>
              <a:buChar char=""/>
              <a:tabLst>
                <a:tab pos="320040" algn="l"/>
              </a:tabLst>
              <a:defRPr/>
            </a:pPr>
            <a:endParaRPr kumimoji="0" lang="en-US" sz="2200" b="0" i="0" u="none" strike="noStrike" kern="1200" cap="none" spc="0" normalizeH="0" baseline="0" noProof="0" dirty="0">
              <a:ln>
                <a:noFill/>
              </a:ln>
              <a:solidFill>
                <a:srgbClr val="0C2D83"/>
              </a:solidFill>
              <a:effectLst/>
              <a:uLnTx/>
              <a:uFillTx/>
              <a:latin typeface="Calibri"/>
            </a:endParaRPr>
          </a:p>
          <a:p>
            <a:pPr marL="0" indent="0">
              <a:buNone/>
            </a:pPr>
            <a:endParaRPr lang="en-US" b="0" dirty="0"/>
          </a:p>
        </p:txBody>
      </p:sp>
      <p:sp>
        <p:nvSpPr>
          <p:cNvPr id="4" name="Date Placeholder 3">
            <a:extLst>
              <a:ext uri="{FF2B5EF4-FFF2-40B4-BE49-F238E27FC236}">
                <a16:creationId xmlns:a16="http://schemas.microsoft.com/office/drawing/2014/main" id="{B81B943C-C0AA-23CD-6444-CD7181E7FF6D}"/>
              </a:ext>
            </a:extLst>
          </p:cNvPr>
          <p:cNvSpPr>
            <a:spLocks noGrp="1"/>
          </p:cNvSpPr>
          <p:nvPr>
            <p:ph type="dt" sz="half" idx="10"/>
          </p:nvPr>
        </p:nvSpPr>
        <p:spPr/>
        <p:txBody>
          <a:bodyPr/>
          <a:lstStyle/>
          <a:p>
            <a:fld id="{E9D373A9-02DD-47C1-A7A1-E01707BBF542}" type="datetime4">
              <a:rPr lang="en-US" smtClean="0"/>
              <a:t>October 6, 2022</a:t>
            </a:fld>
            <a:endParaRPr lang="en-US"/>
          </a:p>
        </p:txBody>
      </p:sp>
      <p:sp>
        <p:nvSpPr>
          <p:cNvPr id="5" name="Slide Number Placeholder 4">
            <a:extLst>
              <a:ext uri="{FF2B5EF4-FFF2-40B4-BE49-F238E27FC236}">
                <a16:creationId xmlns:a16="http://schemas.microsoft.com/office/drawing/2014/main" id="{3CCE26A3-129B-5266-EF54-1288C4D2E8CD}"/>
              </a:ext>
            </a:extLst>
          </p:cNvPr>
          <p:cNvSpPr>
            <a:spLocks noGrp="1"/>
          </p:cNvSpPr>
          <p:nvPr>
            <p:ph type="sldNum" sz="quarter" idx="12"/>
          </p:nvPr>
        </p:nvSpPr>
        <p:spPr/>
        <p:txBody>
          <a:bodyPr/>
          <a:lstStyle/>
          <a:p>
            <a:fld id="{C2075705-EFBA-4FBF-B376-FFF000E0DF93}" type="slidenum">
              <a:rPr lang="en-US" smtClean="0"/>
              <a:pPr/>
              <a:t>19</a:t>
            </a:fld>
            <a:r>
              <a:rPr lang="en-US" dirty="0"/>
              <a:t> of 38</a:t>
            </a:r>
          </a:p>
        </p:txBody>
      </p:sp>
      <p:pic>
        <p:nvPicPr>
          <p:cNvPr id="6" name="Picture 5">
            <a:extLst>
              <a:ext uri="{FF2B5EF4-FFF2-40B4-BE49-F238E27FC236}">
                <a16:creationId xmlns:a16="http://schemas.microsoft.com/office/drawing/2014/main" id="{3C4C5797-EA6D-693C-0BCE-8DF79928DEA7}"/>
              </a:ext>
            </a:extLst>
          </p:cNvPr>
          <p:cNvPicPr>
            <a:picLocks noChangeAspect="1"/>
          </p:cNvPicPr>
          <p:nvPr/>
        </p:nvPicPr>
        <p:blipFill>
          <a:blip r:embed="rId3"/>
          <a:stretch>
            <a:fillRect/>
          </a:stretch>
        </p:blipFill>
        <p:spPr>
          <a:xfrm>
            <a:off x="9952822" y="5399865"/>
            <a:ext cx="2091109" cy="780356"/>
          </a:xfrm>
          <a:prstGeom prst="rect">
            <a:avLst/>
          </a:prstGeom>
        </p:spPr>
      </p:pic>
    </p:spTree>
    <p:extLst>
      <p:ext uri="{BB962C8B-B14F-4D97-AF65-F5344CB8AC3E}">
        <p14:creationId xmlns:p14="http://schemas.microsoft.com/office/powerpoint/2010/main" val="6540997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BD6CC-5D0E-9DCC-5EBC-F39F01A3A576}"/>
              </a:ext>
            </a:extLst>
          </p:cNvPr>
          <p:cNvSpPr>
            <a:spLocks noGrp="1"/>
          </p:cNvSpPr>
          <p:nvPr>
            <p:ph type="title"/>
          </p:nvPr>
        </p:nvSpPr>
        <p:spPr/>
        <p:txBody>
          <a:bodyPr/>
          <a:lstStyle/>
          <a:p>
            <a:r>
              <a:rPr lang="en-US" dirty="0"/>
              <a:t>Our goal</a:t>
            </a:r>
          </a:p>
        </p:txBody>
      </p:sp>
      <p:sp>
        <p:nvSpPr>
          <p:cNvPr id="3" name="Content Placeholder 2">
            <a:extLst>
              <a:ext uri="{FF2B5EF4-FFF2-40B4-BE49-F238E27FC236}">
                <a16:creationId xmlns:a16="http://schemas.microsoft.com/office/drawing/2014/main" id="{50B16B90-9E62-81F9-0E67-BB9A847F4BBD}"/>
              </a:ext>
            </a:extLst>
          </p:cNvPr>
          <p:cNvSpPr>
            <a:spLocks noGrp="1"/>
          </p:cNvSpPr>
          <p:nvPr>
            <p:ph idx="1"/>
          </p:nvPr>
        </p:nvSpPr>
        <p:spPr>
          <a:xfrm>
            <a:off x="301213" y="1459865"/>
            <a:ext cx="11424621" cy="2859330"/>
          </a:xfrm>
        </p:spPr>
        <p:txBody>
          <a:bodyPr/>
          <a:lstStyle/>
          <a:p>
            <a:pPr marL="0" indent="0" algn="ctr">
              <a:lnSpc>
                <a:spcPct val="100000"/>
              </a:lnSpc>
              <a:spcBef>
                <a:spcPts val="0"/>
              </a:spcBef>
              <a:buNone/>
            </a:pPr>
            <a:endParaRPr lang="en-US" sz="4000" b="0" dirty="0"/>
          </a:p>
          <a:p>
            <a:pPr marL="0" indent="0" algn="ctr">
              <a:lnSpc>
                <a:spcPct val="100000"/>
              </a:lnSpc>
              <a:spcBef>
                <a:spcPts val="0"/>
              </a:spcBef>
              <a:buNone/>
            </a:pPr>
            <a:r>
              <a:rPr lang="en-US" sz="4000" b="0" dirty="0"/>
              <a:t>Achieve better cybersecurity results by </a:t>
            </a:r>
          </a:p>
          <a:p>
            <a:pPr marL="0" indent="0" algn="ctr">
              <a:lnSpc>
                <a:spcPct val="100000"/>
              </a:lnSpc>
              <a:spcBef>
                <a:spcPts val="0"/>
              </a:spcBef>
              <a:buNone/>
            </a:pPr>
            <a:r>
              <a:rPr lang="en-US" sz="4000" b="0" dirty="0"/>
              <a:t>making concepts simple and </a:t>
            </a:r>
          </a:p>
          <a:p>
            <a:pPr marL="0" indent="0" algn="ctr">
              <a:lnSpc>
                <a:spcPct val="100000"/>
              </a:lnSpc>
              <a:spcBef>
                <a:spcPts val="0"/>
              </a:spcBef>
              <a:buNone/>
            </a:pPr>
            <a:r>
              <a:rPr lang="en-US" sz="4000" b="0" dirty="0"/>
              <a:t>providing simple action steps</a:t>
            </a:r>
          </a:p>
          <a:p>
            <a:pPr>
              <a:lnSpc>
                <a:spcPct val="100000"/>
              </a:lnSpc>
              <a:spcBef>
                <a:spcPts val="0"/>
              </a:spcBef>
            </a:pPr>
            <a:endParaRPr lang="en-US" b="0" dirty="0"/>
          </a:p>
        </p:txBody>
      </p:sp>
      <p:sp>
        <p:nvSpPr>
          <p:cNvPr id="4" name="Date Placeholder 3">
            <a:extLst>
              <a:ext uri="{FF2B5EF4-FFF2-40B4-BE49-F238E27FC236}">
                <a16:creationId xmlns:a16="http://schemas.microsoft.com/office/drawing/2014/main" id="{C1071FE9-C23E-A09B-7D7B-7BB847E9D31B}"/>
              </a:ext>
            </a:extLst>
          </p:cNvPr>
          <p:cNvSpPr>
            <a:spLocks noGrp="1"/>
          </p:cNvSpPr>
          <p:nvPr>
            <p:ph type="dt" sz="half" idx="10"/>
          </p:nvPr>
        </p:nvSpPr>
        <p:spPr/>
        <p:txBody>
          <a:bodyPr/>
          <a:lstStyle/>
          <a:p>
            <a:fld id="{E092508C-88BD-4900-B88B-ED2C38875A08}" type="datetime4">
              <a:rPr lang="en-US" smtClean="0"/>
              <a:t>October 6, 2022</a:t>
            </a:fld>
            <a:endParaRPr lang="en-US"/>
          </a:p>
        </p:txBody>
      </p:sp>
      <p:sp>
        <p:nvSpPr>
          <p:cNvPr id="5" name="Slide Number Placeholder 4">
            <a:extLst>
              <a:ext uri="{FF2B5EF4-FFF2-40B4-BE49-F238E27FC236}">
                <a16:creationId xmlns:a16="http://schemas.microsoft.com/office/drawing/2014/main" id="{74EC285E-651E-221E-FFF0-6536B916F40A}"/>
              </a:ext>
            </a:extLst>
          </p:cNvPr>
          <p:cNvSpPr>
            <a:spLocks noGrp="1"/>
          </p:cNvSpPr>
          <p:nvPr>
            <p:ph type="sldNum" sz="quarter" idx="12"/>
          </p:nvPr>
        </p:nvSpPr>
        <p:spPr/>
        <p:txBody>
          <a:bodyPr/>
          <a:lstStyle/>
          <a:p>
            <a:fld id="{C2075705-EFBA-4FBF-B376-FFF000E0DF93}" type="slidenum">
              <a:rPr lang="en-US" smtClean="0"/>
              <a:pPr/>
              <a:t>2</a:t>
            </a:fld>
            <a:r>
              <a:rPr lang="en-US" dirty="0"/>
              <a:t> of 38</a:t>
            </a:r>
          </a:p>
        </p:txBody>
      </p:sp>
      <p:pic>
        <p:nvPicPr>
          <p:cNvPr id="7" name="Picture 6">
            <a:extLst>
              <a:ext uri="{FF2B5EF4-FFF2-40B4-BE49-F238E27FC236}">
                <a16:creationId xmlns:a16="http://schemas.microsoft.com/office/drawing/2014/main" id="{0FB64A61-E3ED-7BDC-769C-F02B48D9FBF0}"/>
              </a:ext>
            </a:extLst>
          </p:cNvPr>
          <p:cNvPicPr>
            <a:picLocks noChangeAspect="1"/>
          </p:cNvPicPr>
          <p:nvPr/>
        </p:nvPicPr>
        <p:blipFill>
          <a:blip r:embed="rId2"/>
          <a:stretch>
            <a:fillRect/>
          </a:stretch>
        </p:blipFill>
        <p:spPr>
          <a:xfrm>
            <a:off x="9952822" y="5399865"/>
            <a:ext cx="2091109" cy="780356"/>
          </a:xfrm>
          <a:prstGeom prst="rect">
            <a:avLst/>
          </a:prstGeom>
        </p:spPr>
      </p:pic>
    </p:spTree>
    <p:extLst>
      <p:ext uri="{BB962C8B-B14F-4D97-AF65-F5344CB8AC3E}">
        <p14:creationId xmlns:p14="http://schemas.microsoft.com/office/powerpoint/2010/main" val="20728385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person holding a cell phone&#10;&#10;Description automatically generated with medium confidence">
            <a:extLst>
              <a:ext uri="{FF2B5EF4-FFF2-40B4-BE49-F238E27FC236}">
                <a16:creationId xmlns:a16="http://schemas.microsoft.com/office/drawing/2014/main" id="{F97A88CC-C5B7-939D-EDE2-ACE5FC040A66}"/>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73906" y="2272625"/>
            <a:ext cx="2871787" cy="1915576"/>
          </a:xfrm>
          <a:prstGeom prst="rect">
            <a:avLst/>
          </a:prstGeom>
          <a:ln>
            <a:noFill/>
          </a:ln>
          <a:effectLst>
            <a:outerShdw blurRad="292100" dist="139700" dir="2700000" algn="tl" rotWithShape="0">
              <a:srgbClr val="333333">
                <a:alpha val="65000"/>
              </a:srgbClr>
            </a:outerShdw>
          </a:effectLst>
        </p:spPr>
      </p:pic>
      <p:sp>
        <p:nvSpPr>
          <p:cNvPr id="4" name="Date Placeholder 3">
            <a:extLst>
              <a:ext uri="{FF2B5EF4-FFF2-40B4-BE49-F238E27FC236}">
                <a16:creationId xmlns:a16="http://schemas.microsoft.com/office/drawing/2014/main" id="{95566EE4-4EC9-5F4B-56CB-00BB6F55EECB}"/>
              </a:ext>
            </a:extLst>
          </p:cNvPr>
          <p:cNvSpPr>
            <a:spLocks noGrp="1"/>
          </p:cNvSpPr>
          <p:nvPr>
            <p:ph type="dt" sz="half" idx="10"/>
          </p:nvPr>
        </p:nvSpPr>
        <p:spPr/>
        <p:txBody>
          <a:bodyPr/>
          <a:lstStyle/>
          <a:p>
            <a:fld id="{757ED282-D8EF-407D-A691-1CA145DE4B6D}" type="datetime4">
              <a:rPr lang="en-US" smtClean="0"/>
              <a:t>October 6, 2022</a:t>
            </a:fld>
            <a:endParaRPr lang="en-US"/>
          </a:p>
        </p:txBody>
      </p:sp>
      <p:sp>
        <p:nvSpPr>
          <p:cNvPr id="5" name="Slide Number Placeholder 4">
            <a:extLst>
              <a:ext uri="{FF2B5EF4-FFF2-40B4-BE49-F238E27FC236}">
                <a16:creationId xmlns:a16="http://schemas.microsoft.com/office/drawing/2014/main" id="{85907B95-1B45-F0A3-0A3F-8C4453BF5D8F}"/>
              </a:ext>
            </a:extLst>
          </p:cNvPr>
          <p:cNvSpPr>
            <a:spLocks noGrp="1"/>
          </p:cNvSpPr>
          <p:nvPr>
            <p:ph type="sldNum" sz="quarter" idx="12"/>
          </p:nvPr>
        </p:nvSpPr>
        <p:spPr/>
        <p:txBody>
          <a:bodyPr/>
          <a:lstStyle/>
          <a:p>
            <a:fld id="{C2075705-EFBA-4FBF-B376-FFF000E0DF93}" type="slidenum">
              <a:rPr lang="en-US" smtClean="0"/>
              <a:pPr/>
              <a:t>20</a:t>
            </a:fld>
            <a:r>
              <a:rPr lang="en-US" dirty="0"/>
              <a:t> of 38</a:t>
            </a:r>
          </a:p>
        </p:txBody>
      </p:sp>
      <p:pic>
        <p:nvPicPr>
          <p:cNvPr id="9" name="Picture 8" descr="Close-up of hands on a keyboard&#10;&#10;Description automatically generated">
            <a:extLst>
              <a:ext uri="{FF2B5EF4-FFF2-40B4-BE49-F238E27FC236}">
                <a16:creationId xmlns:a16="http://schemas.microsoft.com/office/drawing/2014/main" id="{9A041E5C-AAA2-6CBB-E60D-FB5C9AC7DD5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78162" y="224607"/>
            <a:ext cx="2867531" cy="1899710"/>
          </a:xfrm>
          <a:prstGeom prst="rect">
            <a:avLst/>
          </a:prstGeom>
          <a:ln>
            <a:noFill/>
          </a:ln>
          <a:effectLst>
            <a:outerShdw blurRad="292100" dist="139700" dir="2700000" algn="tl" rotWithShape="0">
              <a:srgbClr val="333333">
                <a:alpha val="65000"/>
              </a:srgbClr>
            </a:outerShdw>
          </a:effectLst>
        </p:spPr>
      </p:pic>
      <p:pic>
        <p:nvPicPr>
          <p:cNvPr id="13" name="Picture 12" descr="A hand on a computer mouse&#10;&#10;Description automatically generated with medium confidence">
            <a:extLst>
              <a:ext uri="{FF2B5EF4-FFF2-40B4-BE49-F238E27FC236}">
                <a16:creationId xmlns:a16="http://schemas.microsoft.com/office/drawing/2014/main" id="{D8CBB288-47EA-91FE-BF83-C0452FEB6C37}"/>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73906" y="4336509"/>
            <a:ext cx="2871787" cy="1811092"/>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244217E6-03FD-7838-D7BB-9C59DF187C78}"/>
              </a:ext>
            </a:extLst>
          </p:cNvPr>
          <p:cNvSpPr txBox="1"/>
          <p:nvPr/>
        </p:nvSpPr>
        <p:spPr>
          <a:xfrm>
            <a:off x="3823194" y="905232"/>
            <a:ext cx="5110163" cy="590931"/>
          </a:xfrm>
          <a:prstGeom prst="rect">
            <a:avLst/>
          </a:prstGeom>
          <a:noFill/>
        </p:spPr>
        <p:txBody>
          <a:bodyPr wrap="square" rtlCol="0">
            <a:spAutoFit/>
          </a:bodyPr>
          <a:lstStyle/>
          <a:p>
            <a:pPr marR="0" lvl="0" algn="l" defTabSz="914400" rtl="0" eaLnBrk="1" fontAlgn="auto" latinLnBrk="0" hangingPunct="1">
              <a:lnSpc>
                <a:spcPct val="90000"/>
              </a:lnSpc>
              <a:spcBef>
                <a:spcPts val="1000"/>
              </a:spcBef>
              <a:spcAft>
                <a:spcPts val="0"/>
              </a:spcAft>
              <a:buClr>
                <a:srgbClr val="DDA037"/>
              </a:buClr>
              <a:buSzTx/>
              <a:tabLst>
                <a:tab pos="320040" algn="l"/>
              </a:tabLst>
              <a:defRPr/>
            </a:pPr>
            <a:r>
              <a:rPr lang="en-US" sz="3600" b="1" dirty="0">
                <a:solidFill>
                  <a:srgbClr val="0C2D83"/>
                </a:solidFill>
                <a:latin typeface="Calibri"/>
              </a:rPr>
              <a:t>If You TOUCH it…</a:t>
            </a:r>
            <a:endParaRPr kumimoji="0" lang="en-US" sz="3600" b="1" i="0" u="none" strike="noStrike" kern="1200" cap="none" spc="0" normalizeH="0" baseline="0" noProof="0" dirty="0">
              <a:ln>
                <a:noFill/>
              </a:ln>
              <a:solidFill>
                <a:srgbClr val="0C2D83"/>
              </a:solidFill>
              <a:effectLst/>
              <a:uLnTx/>
              <a:uFillTx/>
              <a:latin typeface="Calibri"/>
              <a:ea typeface="+mn-ea"/>
              <a:cs typeface="+mn-cs"/>
            </a:endParaRPr>
          </a:p>
        </p:txBody>
      </p:sp>
      <p:sp>
        <p:nvSpPr>
          <p:cNvPr id="45" name="TextBox 44">
            <a:extLst>
              <a:ext uri="{FF2B5EF4-FFF2-40B4-BE49-F238E27FC236}">
                <a16:creationId xmlns:a16="http://schemas.microsoft.com/office/drawing/2014/main" id="{ECBCB2C5-DF85-FBEC-2A1E-2A5F93B7977E}"/>
              </a:ext>
            </a:extLst>
          </p:cNvPr>
          <p:cNvSpPr txBox="1"/>
          <p:nvPr/>
        </p:nvSpPr>
        <p:spPr>
          <a:xfrm>
            <a:off x="3858534" y="2826020"/>
            <a:ext cx="6994399" cy="590931"/>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
                <a:srgbClr val="DDA037"/>
              </a:buClr>
              <a:buSzTx/>
              <a:tabLst>
                <a:tab pos="320040" algn="l"/>
              </a:tabLst>
              <a:defRPr/>
            </a:pPr>
            <a:r>
              <a:rPr lang="en-US" sz="3600" b="1" dirty="0">
                <a:solidFill>
                  <a:srgbClr val="0C2D83"/>
                </a:solidFill>
                <a:latin typeface="Calibri"/>
              </a:rPr>
              <a:t>You’re Touching Data and Systems!</a:t>
            </a:r>
            <a:endParaRPr kumimoji="0" lang="en-US" sz="3600" b="1" i="0" u="none" strike="noStrike" kern="1200" cap="none" spc="0" normalizeH="0" baseline="0" noProof="0" dirty="0">
              <a:ln>
                <a:noFill/>
              </a:ln>
              <a:solidFill>
                <a:srgbClr val="0C2D83"/>
              </a:solidFill>
              <a:effectLst/>
              <a:uLnTx/>
              <a:uFillTx/>
              <a:latin typeface="Calibri"/>
              <a:ea typeface="+mn-ea"/>
              <a:cs typeface="+mn-cs"/>
            </a:endParaRPr>
          </a:p>
        </p:txBody>
      </p:sp>
      <p:sp>
        <p:nvSpPr>
          <p:cNvPr id="47" name="TextBox 46">
            <a:extLst>
              <a:ext uri="{FF2B5EF4-FFF2-40B4-BE49-F238E27FC236}">
                <a16:creationId xmlns:a16="http://schemas.microsoft.com/office/drawing/2014/main" id="{7EB9F101-6E2F-EC85-BB78-C8ACE3039219}"/>
              </a:ext>
            </a:extLst>
          </p:cNvPr>
          <p:cNvSpPr txBox="1"/>
          <p:nvPr/>
        </p:nvSpPr>
        <p:spPr>
          <a:xfrm>
            <a:off x="3899014" y="4633170"/>
            <a:ext cx="7519079" cy="1217769"/>
          </a:xfrm>
          <a:prstGeom prst="rect">
            <a:avLst/>
          </a:prstGeom>
          <a:noFill/>
        </p:spPr>
        <p:txBody>
          <a:bodyPr wrap="square">
            <a:spAutoFit/>
          </a:bodyPr>
          <a:lstStyle/>
          <a:p>
            <a:pPr marL="0" marR="0" lvl="0" indent="0" defTabSz="914400" rtl="0" eaLnBrk="1" fontAlgn="auto" latinLnBrk="0" hangingPunct="1">
              <a:lnSpc>
                <a:spcPct val="90000"/>
              </a:lnSpc>
              <a:spcBef>
                <a:spcPts val="1000"/>
              </a:spcBef>
              <a:spcAft>
                <a:spcPts val="0"/>
              </a:spcAft>
              <a:buClr>
                <a:srgbClr val="DDA037"/>
              </a:buClr>
              <a:buSzTx/>
              <a:buFontTx/>
              <a:buNone/>
              <a:tabLst>
                <a:tab pos="320040" algn="l"/>
              </a:tabLst>
              <a:defRPr/>
            </a:pPr>
            <a:r>
              <a:rPr kumimoji="0" lang="en-US" sz="3600" b="1" i="0" u="none" strike="noStrike" kern="1200" cap="none" spc="0" normalizeH="0" baseline="0" noProof="0" dirty="0">
                <a:ln>
                  <a:noFill/>
                </a:ln>
                <a:solidFill>
                  <a:srgbClr val="0C2D83"/>
                </a:solidFill>
                <a:effectLst/>
                <a:uLnTx/>
                <a:uFillTx/>
                <a:latin typeface="Calibri"/>
                <a:ea typeface="+mn-ea"/>
                <a:cs typeface="+mn-cs"/>
              </a:rPr>
              <a:t>Don’t be a Cyber Victim! </a:t>
            </a:r>
          </a:p>
          <a:p>
            <a:pPr marL="0" marR="0" lvl="0" indent="0" defTabSz="914400" rtl="0" eaLnBrk="1" fontAlgn="auto" latinLnBrk="0" hangingPunct="1">
              <a:lnSpc>
                <a:spcPct val="90000"/>
              </a:lnSpc>
              <a:spcBef>
                <a:spcPts val="1000"/>
              </a:spcBef>
              <a:spcAft>
                <a:spcPts val="0"/>
              </a:spcAft>
              <a:buClr>
                <a:srgbClr val="DDA037"/>
              </a:buClr>
              <a:buSzTx/>
              <a:buFontTx/>
              <a:buNone/>
              <a:tabLst>
                <a:tab pos="320040" algn="l"/>
              </a:tabLst>
              <a:defRPr/>
            </a:pPr>
            <a:r>
              <a:rPr kumimoji="0" lang="en-US" sz="3600" b="1" i="0" u="none" strike="noStrike" kern="1200" cap="none" spc="0" normalizeH="0" baseline="0" noProof="0" dirty="0">
                <a:ln>
                  <a:noFill/>
                </a:ln>
                <a:solidFill>
                  <a:srgbClr val="0C2D83"/>
                </a:solidFill>
                <a:effectLst/>
                <a:uLnTx/>
                <a:uFillTx/>
                <a:latin typeface="Calibri"/>
                <a:ea typeface="+mn-ea"/>
                <a:cs typeface="+mn-cs"/>
              </a:rPr>
              <a:t>Don’t let the Bad Guys in!</a:t>
            </a:r>
          </a:p>
        </p:txBody>
      </p:sp>
      <p:pic>
        <p:nvPicPr>
          <p:cNvPr id="8" name="Picture 7">
            <a:extLst>
              <a:ext uri="{FF2B5EF4-FFF2-40B4-BE49-F238E27FC236}">
                <a16:creationId xmlns:a16="http://schemas.microsoft.com/office/drawing/2014/main" id="{B0E96E9E-C377-A8CC-8027-0D87B29B6055}"/>
              </a:ext>
            </a:extLst>
          </p:cNvPr>
          <p:cNvPicPr>
            <a:picLocks noChangeAspect="1"/>
          </p:cNvPicPr>
          <p:nvPr/>
        </p:nvPicPr>
        <p:blipFill>
          <a:blip r:embed="rId9"/>
          <a:stretch>
            <a:fillRect/>
          </a:stretch>
        </p:blipFill>
        <p:spPr>
          <a:xfrm>
            <a:off x="9952822" y="5399865"/>
            <a:ext cx="2091109" cy="780356"/>
          </a:xfrm>
          <a:prstGeom prst="rect">
            <a:avLst/>
          </a:prstGeom>
        </p:spPr>
      </p:pic>
    </p:spTree>
    <p:extLst>
      <p:ext uri="{BB962C8B-B14F-4D97-AF65-F5344CB8AC3E}">
        <p14:creationId xmlns:p14="http://schemas.microsoft.com/office/powerpoint/2010/main" val="13015229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B4A57-D479-87A9-66C0-C0D41748F6C2}"/>
              </a:ext>
            </a:extLst>
          </p:cNvPr>
          <p:cNvSpPr>
            <a:spLocks noGrp="1"/>
          </p:cNvSpPr>
          <p:nvPr>
            <p:ph type="title"/>
          </p:nvPr>
        </p:nvSpPr>
        <p:spPr>
          <a:xfrm>
            <a:off x="1085626" y="247361"/>
            <a:ext cx="10515600" cy="1325563"/>
          </a:xfrm>
        </p:spPr>
        <p:txBody>
          <a:bodyPr/>
          <a:lstStyle/>
          <a:p>
            <a:r>
              <a:rPr lang="en-US" dirty="0"/>
              <a:t>Data you may touch</a:t>
            </a:r>
          </a:p>
        </p:txBody>
      </p:sp>
      <p:graphicFrame>
        <p:nvGraphicFramePr>
          <p:cNvPr id="6" name="Content Placeholder 5">
            <a:extLst>
              <a:ext uri="{FF2B5EF4-FFF2-40B4-BE49-F238E27FC236}">
                <a16:creationId xmlns:a16="http://schemas.microsoft.com/office/drawing/2014/main" id="{5C03C0E3-400C-B542-4181-4A435502449E}"/>
              </a:ext>
            </a:extLst>
          </p:cNvPr>
          <p:cNvGraphicFramePr>
            <a:graphicFrameLocks noGrp="1"/>
          </p:cNvGraphicFramePr>
          <p:nvPr>
            <p:ph idx="1"/>
            <p:extLst>
              <p:ext uri="{D42A27DB-BD31-4B8C-83A1-F6EECF244321}">
                <p14:modId xmlns:p14="http://schemas.microsoft.com/office/powerpoint/2010/main" val="3759665418"/>
              </p:ext>
            </p:extLst>
          </p:nvPr>
        </p:nvGraphicFramePr>
        <p:xfrm>
          <a:off x="838200" y="1457325"/>
          <a:ext cx="10515600" cy="471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07604951-5F3A-B287-5CE8-11CCED961C77}"/>
              </a:ext>
            </a:extLst>
          </p:cNvPr>
          <p:cNvSpPr>
            <a:spLocks noGrp="1"/>
          </p:cNvSpPr>
          <p:nvPr>
            <p:ph type="dt" sz="half" idx="10"/>
          </p:nvPr>
        </p:nvSpPr>
        <p:spPr/>
        <p:txBody>
          <a:bodyPr/>
          <a:lstStyle/>
          <a:p>
            <a:fld id="{2DEA2A00-2F66-4C83-9C85-EA8E85956661}" type="datetime4">
              <a:rPr lang="en-US" smtClean="0"/>
              <a:t>October 6, 2022</a:t>
            </a:fld>
            <a:endParaRPr lang="en-US"/>
          </a:p>
        </p:txBody>
      </p:sp>
      <p:sp>
        <p:nvSpPr>
          <p:cNvPr id="5" name="Slide Number Placeholder 4">
            <a:extLst>
              <a:ext uri="{FF2B5EF4-FFF2-40B4-BE49-F238E27FC236}">
                <a16:creationId xmlns:a16="http://schemas.microsoft.com/office/drawing/2014/main" id="{7FB275F3-2440-BC66-AA11-E9599470969E}"/>
              </a:ext>
            </a:extLst>
          </p:cNvPr>
          <p:cNvSpPr>
            <a:spLocks noGrp="1"/>
          </p:cNvSpPr>
          <p:nvPr>
            <p:ph type="sldNum" sz="quarter" idx="12"/>
          </p:nvPr>
        </p:nvSpPr>
        <p:spPr/>
        <p:txBody>
          <a:bodyPr/>
          <a:lstStyle/>
          <a:p>
            <a:fld id="{C2075705-EFBA-4FBF-B376-FFF000E0DF93}" type="slidenum">
              <a:rPr lang="en-US" smtClean="0"/>
              <a:pPr/>
              <a:t>21</a:t>
            </a:fld>
            <a:r>
              <a:rPr lang="en-US" dirty="0"/>
              <a:t> of 38</a:t>
            </a:r>
          </a:p>
        </p:txBody>
      </p:sp>
      <p:sp>
        <p:nvSpPr>
          <p:cNvPr id="8" name="TextBox 7">
            <a:extLst>
              <a:ext uri="{FF2B5EF4-FFF2-40B4-BE49-F238E27FC236}">
                <a16:creationId xmlns:a16="http://schemas.microsoft.com/office/drawing/2014/main" id="{1FA07B65-6185-B912-57C7-156817AB9240}"/>
              </a:ext>
            </a:extLst>
          </p:cNvPr>
          <p:cNvSpPr txBox="1"/>
          <p:nvPr/>
        </p:nvSpPr>
        <p:spPr>
          <a:xfrm>
            <a:off x="5229226" y="3336815"/>
            <a:ext cx="1862137" cy="830997"/>
          </a:xfrm>
          <a:prstGeom prst="rect">
            <a:avLst/>
          </a:prstGeom>
          <a:noFill/>
        </p:spPr>
        <p:txBody>
          <a:bodyPr wrap="square" rtlCol="0">
            <a:spAutoFit/>
          </a:bodyPr>
          <a:lstStyle/>
          <a:p>
            <a:pPr algn="ctr"/>
            <a:r>
              <a:rPr lang="en-US" sz="2400" b="1" dirty="0">
                <a:solidFill>
                  <a:srgbClr val="0C2D83"/>
                </a:solidFill>
                <a:latin typeface="Calibri"/>
              </a:rPr>
              <a:t>Department Operations</a:t>
            </a:r>
          </a:p>
        </p:txBody>
      </p:sp>
      <p:sp>
        <p:nvSpPr>
          <p:cNvPr id="3" name="Callout: Right Arrow 2">
            <a:extLst>
              <a:ext uri="{FF2B5EF4-FFF2-40B4-BE49-F238E27FC236}">
                <a16:creationId xmlns:a16="http://schemas.microsoft.com/office/drawing/2014/main" id="{9FBB71C8-C8EB-A558-A870-ED8CAA4E706D}"/>
              </a:ext>
            </a:extLst>
          </p:cNvPr>
          <p:cNvSpPr/>
          <p:nvPr/>
        </p:nvSpPr>
        <p:spPr>
          <a:xfrm>
            <a:off x="482885" y="1572924"/>
            <a:ext cx="2917861" cy="4252523"/>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Any data you touch has legal and compliance rules.</a:t>
            </a:r>
          </a:p>
          <a:p>
            <a:pPr algn="ctr"/>
            <a:endParaRPr lang="en-US" dirty="0"/>
          </a:p>
          <a:p>
            <a:pPr algn="ctr"/>
            <a:r>
              <a:rPr lang="en-US" dirty="0"/>
              <a:t>If it is personally </a:t>
            </a:r>
            <a:r>
              <a:rPr lang="en-US" dirty="0" err="1"/>
              <a:t>indentifiable</a:t>
            </a:r>
            <a:r>
              <a:rPr lang="en-US" dirty="0"/>
              <a:t> information or confidential you MUST PROTECT the data and systems from cyber fraud.  </a:t>
            </a:r>
          </a:p>
        </p:txBody>
      </p:sp>
      <p:pic>
        <p:nvPicPr>
          <p:cNvPr id="9" name="Picture 8">
            <a:extLst>
              <a:ext uri="{FF2B5EF4-FFF2-40B4-BE49-F238E27FC236}">
                <a16:creationId xmlns:a16="http://schemas.microsoft.com/office/drawing/2014/main" id="{DC946CED-9E33-1570-9CA0-8C7BA8AC9C87}"/>
              </a:ext>
            </a:extLst>
          </p:cNvPr>
          <p:cNvPicPr>
            <a:picLocks noChangeAspect="1"/>
          </p:cNvPicPr>
          <p:nvPr/>
        </p:nvPicPr>
        <p:blipFill>
          <a:blip r:embed="rId8"/>
          <a:stretch>
            <a:fillRect/>
          </a:stretch>
        </p:blipFill>
        <p:spPr>
          <a:xfrm>
            <a:off x="9952822" y="5399865"/>
            <a:ext cx="2091109" cy="780356"/>
          </a:xfrm>
          <a:prstGeom prst="rect">
            <a:avLst/>
          </a:prstGeom>
        </p:spPr>
      </p:pic>
    </p:spTree>
    <p:extLst>
      <p:ext uri="{BB962C8B-B14F-4D97-AF65-F5344CB8AC3E}">
        <p14:creationId xmlns:p14="http://schemas.microsoft.com/office/powerpoint/2010/main" val="4047520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44471-44A2-E99F-5907-84D2F349B1BE}"/>
              </a:ext>
            </a:extLst>
          </p:cNvPr>
          <p:cNvSpPr>
            <a:spLocks noGrp="1"/>
          </p:cNvSpPr>
          <p:nvPr>
            <p:ph type="title"/>
          </p:nvPr>
        </p:nvSpPr>
        <p:spPr/>
        <p:txBody>
          <a:bodyPr>
            <a:normAutofit fontScale="90000"/>
          </a:bodyPr>
          <a:lstStyle/>
          <a:p>
            <a:pPr algn="ctr"/>
            <a:r>
              <a:rPr lang="en-US" dirty="0"/>
              <a:t>Privacy Laws Mandate Protection of Confidential Data</a:t>
            </a:r>
            <a:br>
              <a:rPr lang="en-US" dirty="0"/>
            </a:br>
            <a:endParaRPr lang="en-US" dirty="0"/>
          </a:p>
        </p:txBody>
      </p:sp>
      <p:sp>
        <p:nvSpPr>
          <p:cNvPr id="3" name="Content Placeholder 2">
            <a:extLst>
              <a:ext uri="{FF2B5EF4-FFF2-40B4-BE49-F238E27FC236}">
                <a16:creationId xmlns:a16="http://schemas.microsoft.com/office/drawing/2014/main" id="{8FFD166A-929D-163B-42B8-CA5EFDB31A1F}"/>
              </a:ext>
            </a:extLst>
          </p:cNvPr>
          <p:cNvSpPr>
            <a:spLocks noGrp="1"/>
          </p:cNvSpPr>
          <p:nvPr>
            <p:ph idx="1"/>
          </p:nvPr>
        </p:nvSpPr>
        <p:spPr>
          <a:xfrm>
            <a:off x="838200" y="1335640"/>
            <a:ext cx="10515600" cy="4841323"/>
          </a:xfrm>
        </p:spPr>
        <p:txBody>
          <a:bodyPr>
            <a:normAutofit/>
          </a:bodyPr>
          <a:lstStyle/>
          <a:p>
            <a:r>
              <a:rPr lang="en-US" b="0" dirty="0"/>
              <a:t>If you touch or have access to confidential data as part of your role you are responsible for protection of that data</a:t>
            </a:r>
          </a:p>
          <a:p>
            <a:r>
              <a:rPr lang="en-US" b="0" dirty="0"/>
              <a:t>Remove (not just hide) confidential data prior to sharing/posting</a:t>
            </a:r>
          </a:p>
          <a:p>
            <a:r>
              <a:rPr lang="en-US" b="0" dirty="0"/>
              <a:t>Confidential data must be securely exchanged only through authorized methods (make sure you verify process)</a:t>
            </a:r>
          </a:p>
          <a:p>
            <a:r>
              <a:rPr lang="en-US" b="0" dirty="0"/>
              <a:t>DO NOT email confidential information or post in unencrypted</a:t>
            </a:r>
            <a:br>
              <a:rPr lang="en-US" b="0" dirty="0"/>
            </a:br>
            <a:r>
              <a:rPr lang="en-US" b="0" dirty="0"/>
              <a:t> (not password protected) folders or in unprotected format.</a:t>
            </a:r>
          </a:p>
          <a:p>
            <a:pPr lvl="1"/>
            <a:r>
              <a:rPr lang="en-US" b="0" dirty="0"/>
              <a:t> ex. Don’t share in Teams or </a:t>
            </a:r>
            <a:r>
              <a:rPr lang="en-US" b="0" dirty="0" err="1"/>
              <a:t>Sharepoint</a:t>
            </a:r>
            <a:r>
              <a:rPr lang="en-US" b="0" dirty="0"/>
              <a:t> unless password protected and don’t  give to anyone unless they have authorization to access that confidential data. </a:t>
            </a:r>
          </a:p>
          <a:p>
            <a:r>
              <a:rPr lang="en-US" b="0" dirty="0"/>
              <a:t>If you are unsure – ASK!</a:t>
            </a:r>
          </a:p>
          <a:p>
            <a:endParaRPr lang="en-US" b="0" dirty="0"/>
          </a:p>
        </p:txBody>
      </p:sp>
      <p:sp>
        <p:nvSpPr>
          <p:cNvPr id="4" name="Date Placeholder 3">
            <a:extLst>
              <a:ext uri="{FF2B5EF4-FFF2-40B4-BE49-F238E27FC236}">
                <a16:creationId xmlns:a16="http://schemas.microsoft.com/office/drawing/2014/main" id="{9DE335C9-AF73-8BB4-A547-383256612D6C}"/>
              </a:ext>
            </a:extLst>
          </p:cNvPr>
          <p:cNvSpPr>
            <a:spLocks noGrp="1"/>
          </p:cNvSpPr>
          <p:nvPr>
            <p:ph type="dt" sz="half" idx="10"/>
          </p:nvPr>
        </p:nvSpPr>
        <p:spPr/>
        <p:txBody>
          <a:bodyPr/>
          <a:lstStyle/>
          <a:p>
            <a:fld id="{AF69B697-7A22-4BD5-98A3-1DF67C434A5A}" type="datetime4">
              <a:rPr lang="en-US" smtClean="0"/>
              <a:t>October 6, 2022</a:t>
            </a:fld>
            <a:endParaRPr lang="en-US"/>
          </a:p>
        </p:txBody>
      </p:sp>
      <p:sp>
        <p:nvSpPr>
          <p:cNvPr id="5" name="Slide Number Placeholder 4">
            <a:extLst>
              <a:ext uri="{FF2B5EF4-FFF2-40B4-BE49-F238E27FC236}">
                <a16:creationId xmlns:a16="http://schemas.microsoft.com/office/drawing/2014/main" id="{1A2B4ABC-BF81-21FD-A5E0-68B24A17A22A}"/>
              </a:ext>
            </a:extLst>
          </p:cNvPr>
          <p:cNvSpPr>
            <a:spLocks noGrp="1"/>
          </p:cNvSpPr>
          <p:nvPr>
            <p:ph type="sldNum" sz="quarter" idx="12"/>
          </p:nvPr>
        </p:nvSpPr>
        <p:spPr/>
        <p:txBody>
          <a:bodyPr/>
          <a:lstStyle/>
          <a:p>
            <a:fld id="{C2075705-EFBA-4FBF-B376-FFF000E0DF93}" type="slidenum">
              <a:rPr lang="en-US" smtClean="0"/>
              <a:pPr/>
              <a:t>22</a:t>
            </a:fld>
            <a:r>
              <a:rPr lang="en-US" dirty="0"/>
              <a:t> of 38</a:t>
            </a:r>
          </a:p>
        </p:txBody>
      </p:sp>
      <p:pic>
        <p:nvPicPr>
          <p:cNvPr id="8" name="Picture 7">
            <a:extLst>
              <a:ext uri="{FF2B5EF4-FFF2-40B4-BE49-F238E27FC236}">
                <a16:creationId xmlns:a16="http://schemas.microsoft.com/office/drawing/2014/main" id="{B268E8C9-2BC8-C2AE-570C-BC1A6BBE2838}"/>
              </a:ext>
            </a:extLst>
          </p:cNvPr>
          <p:cNvPicPr>
            <a:picLocks noChangeAspect="1"/>
          </p:cNvPicPr>
          <p:nvPr/>
        </p:nvPicPr>
        <p:blipFill>
          <a:blip r:embed="rId3"/>
          <a:stretch>
            <a:fillRect/>
          </a:stretch>
        </p:blipFill>
        <p:spPr>
          <a:xfrm>
            <a:off x="9952822" y="5399865"/>
            <a:ext cx="2091109" cy="780356"/>
          </a:xfrm>
          <a:prstGeom prst="rect">
            <a:avLst/>
          </a:prstGeom>
        </p:spPr>
      </p:pic>
    </p:spTree>
    <p:extLst>
      <p:ext uri="{BB962C8B-B14F-4D97-AF65-F5344CB8AC3E}">
        <p14:creationId xmlns:p14="http://schemas.microsoft.com/office/powerpoint/2010/main" val="38744110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4AC67-C76E-13AF-FC71-C614416B85EF}"/>
              </a:ext>
            </a:extLst>
          </p:cNvPr>
          <p:cNvSpPr>
            <a:spLocks noGrp="1"/>
          </p:cNvSpPr>
          <p:nvPr>
            <p:ph type="title"/>
          </p:nvPr>
        </p:nvSpPr>
        <p:spPr/>
        <p:txBody>
          <a:bodyPr>
            <a:normAutofit/>
          </a:bodyPr>
          <a:lstStyle/>
          <a:p>
            <a:r>
              <a:rPr lang="en-US" sz="4000" dirty="0"/>
              <a:t>How Do I Protect Myself, Data and Systems?</a:t>
            </a:r>
          </a:p>
        </p:txBody>
      </p:sp>
      <p:sp>
        <p:nvSpPr>
          <p:cNvPr id="3" name="Content Placeholder 2">
            <a:extLst>
              <a:ext uri="{FF2B5EF4-FFF2-40B4-BE49-F238E27FC236}">
                <a16:creationId xmlns:a16="http://schemas.microsoft.com/office/drawing/2014/main" id="{79D04E10-67FA-B1CC-8794-92BE932A6E49}"/>
              </a:ext>
            </a:extLst>
          </p:cNvPr>
          <p:cNvSpPr>
            <a:spLocks noGrp="1"/>
          </p:cNvSpPr>
          <p:nvPr>
            <p:ph idx="1"/>
          </p:nvPr>
        </p:nvSpPr>
        <p:spPr/>
        <p:txBody>
          <a:bodyPr/>
          <a:lstStyle/>
          <a:p>
            <a:pPr marL="228600" marR="0" lvl="0" indent="-228600" algn="l" defTabSz="914400" rtl="0" eaLnBrk="1" fontAlgn="auto" latinLnBrk="0" hangingPunct="1">
              <a:lnSpc>
                <a:spcPct val="90000"/>
              </a:lnSpc>
              <a:spcBef>
                <a:spcPts val="1000"/>
              </a:spcBef>
              <a:spcAft>
                <a:spcPts val="0"/>
              </a:spcAft>
              <a:buClr>
                <a:srgbClr val="DDA037"/>
              </a:buClr>
              <a:buSzTx/>
              <a:buFont typeface="Wingdings" panose="05000000000000000000" pitchFamily="2" charset="2"/>
              <a:buChar char=""/>
              <a:tabLst>
                <a:tab pos="320040" algn="l"/>
              </a:tabLst>
              <a:defRPr/>
            </a:pPr>
            <a:r>
              <a:rPr kumimoji="0" lang="en-US" b="0" i="0" u="none" strike="noStrike" kern="1200" cap="none" spc="0" normalizeH="0" baseline="0" noProof="0" dirty="0">
                <a:ln>
                  <a:noFill/>
                </a:ln>
                <a:solidFill>
                  <a:srgbClr val="0C2D83"/>
                </a:solidFill>
                <a:effectLst/>
                <a:uLnTx/>
                <a:uFillTx/>
              </a:rPr>
              <a:t>Cybersecurity is not as complicated as you may think</a:t>
            </a:r>
          </a:p>
          <a:p>
            <a:pPr marL="228600" marR="0" lvl="0" indent="-228600" algn="l" defTabSz="914400" rtl="0" eaLnBrk="1" fontAlgn="auto" latinLnBrk="0" hangingPunct="1">
              <a:lnSpc>
                <a:spcPct val="90000"/>
              </a:lnSpc>
              <a:spcBef>
                <a:spcPts val="1000"/>
              </a:spcBef>
              <a:spcAft>
                <a:spcPts val="0"/>
              </a:spcAft>
              <a:buClr>
                <a:srgbClr val="DDA037"/>
              </a:buClr>
              <a:buSzTx/>
              <a:buFont typeface="Wingdings" panose="05000000000000000000" pitchFamily="2" charset="2"/>
              <a:buChar char=""/>
              <a:tabLst>
                <a:tab pos="320040" algn="l"/>
              </a:tabLst>
              <a:defRPr/>
            </a:pPr>
            <a:r>
              <a:rPr kumimoji="0" lang="en-US" b="0" i="0" u="none" strike="noStrike" kern="1200" cap="none" spc="0" normalizeH="0" baseline="0" noProof="0" dirty="0">
                <a:ln>
                  <a:noFill/>
                </a:ln>
                <a:solidFill>
                  <a:srgbClr val="0C2D83"/>
                </a:solidFill>
                <a:effectLst/>
                <a:uLnTx/>
                <a:uFillTx/>
              </a:rPr>
              <a:t>You are already using cyber controls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DDA037"/>
                </a:solidFill>
                <a:effectLst/>
                <a:uLnTx/>
                <a:uFillTx/>
              </a:rPr>
              <a:t>Passwords (12-16+ </a:t>
            </a:r>
            <a:r>
              <a:rPr lang="en-US" sz="2800" b="0" dirty="0">
                <a:solidFill>
                  <a:srgbClr val="DDA037"/>
                </a:solidFill>
              </a:rPr>
              <a:t>characters </a:t>
            </a:r>
            <a:r>
              <a:rPr kumimoji="0" lang="en-US" sz="2800" b="0" i="0" u="none" strike="noStrike" kern="1200" cap="none" spc="0" normalizeH="0" baseline="0" noProof="0" dirty="0">
                <a:ln>
                  <a:noFill/>
                </a:ln>
                <a:solidFill>
                  <a:srgbClr val="DDA037"/>
                </a:solidFill>
                <a:effectLst/>
                <a:uLnTx/>
                <a:uFillTx/>
              </a:rPr>
              <a:t>and no repeats across apps!)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DDA037"/>
                </a:solidFill>
                <a:effectLst/>
                <a:uLnTx/>
                <a:uFillTx/>
              </a:rPr>
              <a:t>Multi-Factor Authentication (MFA) -- Always set it up</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DDA037"/>
                </a:solidFill>
                <a:effectLst/>
                <a:uLnTx/>
                <a:uFillTx/>
              </a:rPr>
              <a:t>VPN (Virtual Private Network – Pulse)</a:t>
            </a:r>
          </a:p>
          <a:p>
            <a:pPr marL="228600" marR="0" lvl="0" indent="-228600" algn="l" defTabSz="914400" rtl="0" eaLnBrk="1" fontAlgn="auto" latinLnBrk="0" hangingPunct="1">
              <a:lnSpc>
                <a:spcPct val="90000"/>
              </a:lnSpc>
              <a:spcBef>
                <a:spcPts val="1000"/>
              </a:spcBef>
              <a:spcAft>
                <a:spcPts val="0"/>
              </a:spcAft>
              <a:buClr>
                <a:srgbClr val="DDA037"/>
              </a:buClr>
              <a:buSzTx/>
              <a:buFont typeface="Wingdings" panose="05000000000000000000" pitchFamily="2" charset="2"/>
              <a:buChar char=""/>
              <a:tabLst>
                <a:tab pos="320040" algn="l"/>
              </a:tabLst>
              <a:defRPr/>
            </a:pPr>
            <a:r>
              <a:rPr kumimoji="0" lang="en-US" b="0" i="0" u="none" strike="noStrike" kern="1200" cap="none" spc="0" normalizeH="0" baseline="0" noProof="0" dirty="0">
                <a:ln>
                  <a:noFill/>
                </a:ln>
                <a:solidFill>
                  <a:srgbClr val="0C2D83"/>
                </a:solidFill>
                <a:effectLst/>
                <a:uLnTx/>
                <a:uFillTx/>
              </a:rPr>
              <a:t>Don’t be afraid – We’ve got you!</a:t>
            </a:r>
          </a:p>
          <a:p>
            <a:pPr marL="228600" marR="0" lvl="0" indent="-228600" algn="l" defTabSz="914400" rtl="0" eaLnBrk="1" fontAlgn="auto" latinLnBrk="0" hangingPunct="1">
              <a:lnSpc>
                <a:spcPct val="90000"/>
              </a:lnSpc>
              <a:spcBef>
                <a:spcPts val="1000"/>
              </a:spcBef>
              <a:spcAft>
                <a:spcPts val="0"/>
              </a:spcAft>
              <a:buClr>
                <a:srgbClr val="DDA037"/>
              </a:buClr>
              <a:buSzTx/>
              <a:buFont typeface="Wingdings" panose="05000000000000000000" pitchFamily="2" charset="2"/>
              <a:buChar char=""/>
              <a:tabLst>
                <a:tab pos="320040" algn="l"/>
              </a:tabLst>
              <a:defRPr/>
            </a:pPr>
            <a:r>
              <a:rPr lang="en-US" b="0" dirty="0"/>
              <a:t>CTR has r</a:t>
            </a:r>
            <a:r>
              <a:rPr kumimoji="0" lang="en-US" b="0" i="0" u="none" strike="noStrike" kern="1200" cap="none" spc="0" normalizeH="0" baseline="0" noProof="0" dirty="0">
                <a:ln>
                  <a:noFill/>
                </a:ln>
                <a:solidFill>
                  <a:srgbClr val="0C2D83"/>
                </a:solidFill>
                <a:effectLst/>
                <a:uLnTx/>
                <a:uFillTx/>
              </a:rPr>
              <a:t>e-branded basic employee cybersecurity into </a:t>
            </a:r>
            <a:br>
              <a:rPr kumimoji="0" lang="en-US" b="0" i="0" u="none" strike="noStrike" kern="1200" cap="none" spc="0" normalizeH="0" baseline="0" noProof="0" dirty="0">
                <a:ln>
                  <a:noFill/>
                </a:ln>
                <a:solidFill>
                  <a:srgbClr val="0C2D83"/>
                </a:solidFill>
                <a:effectLst/>
                <a:uLnTx/>
                <a:uFillTx/>
              </a:rPr>
            </a:br>
            <a:r>
              <a:rPr kumimoji="0" lang="en-US" b="0" i="0" u="none" strike="noStrike" kern="1200" cap="none" spc="0" normalizeH="0" baseline="0" noProof="0" dirty="0">
                <a:ln>
                  <a:noFill/>
                </a:ln>
                <a:solidFill>
                  <a:srgbClr val="0C2D83"/>
                </a:solidFill>
                <a:effectLst/>
                <a:uLnTx/>
                <a:uFillTx/>
              </a:rPr>
              <a:t>3 simple </a:t>
            </a:r>
            <a:r>
              <a:rPr kumimoji="0" lang="en-US" b="0" i="0" u="none" strike="noStrike" kern="1200" cap="none" spc="0" normalizeH="0" baseline="0" noProof="0" dirty="0" err="1">
                <a:ln>
                  <a:noFill/>
                </a:ln>
                <a:solidFill>
                  <a:srgbClr val="0C2D83"/>
                </a:solidFill>
                <a:effectLst/>
                <a:uLnTx/>
                <a:uFillTx/>
              </a:rPr>
              <a:t>cction</a:t>
            </a:r>
            <a:r>
              <a:rPr kumimoji="0" lang="en-US" b="0" i="0" u="none" strike="noStrike" kern="1200" cap="none" spc="0" normalizeH="0" baseline="0" noProof="0" dirty="0">
                <a:ln>
                  <a:noFill/>
                </a:ln>
                <a:solidFill>
                  <a:srgbClr val="0C2D83"/>
                </a:solidFill>
                <a:effectLst/>
                <a:uLnTx/>
                <a:uFillTx/>
              </a:rPr>
              <a:t> steps!</a:t>
            </a:r>
          </a:p>
          <a:p>
            <a:endParaRPr lang="en-US" dirty="0"/>
          </a:p>
        </p:txBody>
      </p:sp>
      <p:sp>
        <p:nvSpPr>
          <p:cNvPr id="4" name="Date Placeholder 3">
            <a:extLst>
              <a:ext uri="{FF2B5EF4-FFF2-40B4-BE49-F238E27FC236}">
                <a16:creationId xmlns:a16="http://schemas.microsoft.com/office/drawing/2014/main" id="{8937F8A7-116F-9E95-E65B-91D942ACB031}"/>
              </a:ext>
            </a:extLst>
          </p:cNvPr>
          <p:cNvSpPr>
            <a:spLocks noGrp="1"/>
          </p:cNvSpPr>
          <p:nvPr>
            <p:ph type="dt" sz="half" idx="10"/>
          </p:nvPr>
        </p:nvSpPr>
        <p:spPr/>
        <p:txBody>
          <a:bodyPr/>
          <a:lstStyle/>
          <a:p>
            <a:fld id="{978AEF4B-E438-4FDC-A297-B0E0285C98B2}" type="datetime4">
              <a:rPr lang="en-US" smtClean="0"/>
              <a:t>October 6, 2022</a:t>
            </a:fld>
            <a:endParaRPr lang="en-US"/>
          </a:p>
        </p:txBody>
      </p:sp>
      <p:sp>
        <p:nvSpPr>
          <p:cNvPr id="5" name="Slide Number Placeholder 4">
            <a:extLst>
              <a:ext uri="{FF2B5EF4-FFF2-40B4-BE49-F238E27FC236}">
                <a16:creationId xmlns:a16="http://schemas.microsoft.com/office/drawing/2014/main" id="{32F351E4-23B4-FBFA-BC17-CE91622535FC}"/>
              </a:ext>
            </a:extLst>
          </p:cNvPr>
          <p:cNvSpPr>
            <a:spLocks noGrp="1"/>
          </p:cNvSpPr>
          <p:nvPr>
            <p:ph type="sldNum" sz="quarter" idx="12"/>
          </p:nvPr>
        </p:nvSpPr>
        <p:spPr/>
        <p:txBody>
          <a:bodyPr/>
          <a:lstStyle/>
          <a:p>
            <a:fld id="{C2075705-EFBA-4FBF-B376-FFF000E0DF93}" type="slidenum">
              <a:rPr lang="en-US" smtClean="0"/>
              <a:pPr/>
              <a:t>23</a:t>
            </a:fld>
            <a:r>
              <a:rPr lang="en-US" dirty="0"/>
              <a:t> of 38</a:t>
            </a:r>
          </a:p>
        </p:txBody>
      </p:sp>
      <p:pic>
        <p:nvPicPr>
          <p:cNvPr id="9" name="Picture 8">
            <a:extLst>
              <a:ext uri="{FF2B5EF4-FFF2-40B4-BE49-F238E27FC236}">
                <a16:creationId xmlns:a16="http://schemas.microsoft.com/office/drawing/2014/main" id="{0EF36F83-9AA5-3EFE-6884-1FA79E05E542}"/>
              </a:ext>
            </a:extLst>
          </p:cNvPr>
          <p:cNvPicPr>
            <a:picLocks noChangeAspect="1"/>
          </p:cNvPicPr>
          <p:nvPr/>
        </p:nvPicPr>
        <p:blipFill>
          <a:blip r:embed="rId3"/>
          <a:stretch>
            <a:fillRect/>
          </a:stretch>
        </p:blipFill>
        <p:spPr>
          <a:xfrm>
            <a:off x="9952822" y="5399865"/>
            <a:ext cx="2091109" cy="780356"/>
          </a:xfrm>
          <a:prstGeom prst="rect">
            <a:avLst/>
          </a:prstGeom>
        </p:spPr>
      </p:pic>
    </p:spTree>
    <p:extLst>
      <p:ext uri="{BB962C8B-B14F-4D97-AF65-F5344CB8AC3E}">
        <p14:creationId xmlns:p14="http://schemas.microsoft.com/office/powerpoint/2010/main" val="1267286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054C1-9057-F7CE-6475-9EC8F7EB9118}"/>
              </a:ext>
            </a:extLst>
          </p:cNvPr>
          <p:cNvSpPr>
            <a:spLocks noGrp="1"/>
          </p:cNvSpPr>
          <p:nvPr>
            <p:ph type="title"/>
          </p:nvPr>
        </p:nvSpPr>
        <p:spPr/>
        <p:txBody>
          <a:bodyPr/>
          <a:lstStyle/>
          <a:p>
            <a:r>
              <a:rPr lang="en-US" dirty="0"/>
              <a:t>Cybersecurity is simple when you </a:t>
            </a:r>
            <a:r>
              <a:rPr lang="en-US" sz="6600" b="1" dirty="0">
                <a:solidFill>
                  <a:srgbClr val="C00000"/>
                </a:solidFill>
                <a:latin typeface="Gibson SemBd" pitchFamily="50" charset="0"/>
              </a:rPr>
              <a:t>P</a:t>
            </a:r>
            <a:r>
              <a:rPr lang="en-US" sz="6600" b="1" dirty="0">
                <a:solidFill>
                  <a:schemeClr val="accent4">
                    <a:lumMod val="75000"/>
                  </a:schemeClr>
                </a:solidFill>
                <a:latin typeface="Gibson SemBd" pitchFamily="50" charset="0"/>
              </a:rPr>
              <a:t> </a:t>
            </a:r>
            <a:r>
              <a:rPr lang="en-US" sz="6600" b="1" dirty="0">
                <a:solidFill>
                  <a:srgbClr val="FFC000"/>
                </a:solidFill>
                <a:latin typeface="Gibson SemBd" pitchFamily="50" charset="0"/>
              </a:rPr>
              <a:t>V</a:t>
            </a:r>
            <a:r>
              <a:rPr lang="en-US" sz="6600" b="1" dirty="0">
                <a:solidFill>
                  <a:schemeClr val="accent4">
                    <a:lumMod val="75000"/>
                  </a:schemeClr>
                </a:solidFill>
                <a:latin typeface="Gibson SemBd" pitchFamily="50" charset="0"/>
              </a:rPr>
              <a:t> </a:t>
            </a:r>
            <a:r>
              <a:rPr lang="en-US" sz="6600" b="1" dirty="0">
                <a:solidFill>
                  <a:schemeClr val="accent6"/>
                </a:solidFill>
                <a:latin typeface="Gibson SemBd" pitchFamily="50" charset="0"/>
              </a:rPr>
              <a:t>R</a:t>
            </a:r>
            <a:endParaRPr lang="en-US" dirty="0">
              <a:solidFill>
                <a:srgbClr val="00B050"/>
              </a:solidFill>
            </a:endParaRPr>
          </a:p>
        </p:txBody>
      </p:sp>
      <p:sp>
        <p:nvSpPr>
          <p:cNvPr id="4" name="Date Placeholder 3">
            <a:extLst>
              <a:ext uri="{FF2B5EF4-FFF2-40B4-BE49-F238E27FC236}">
                <a16:creationId xmlns:a16="http://schemas.microsoft.com/office/drawing/2014/main" id="{61D7FF2B-5474-6595-48B6-D5763BF70F01}"/>
              </a:ext>
            </a:extLst>
          </p:cNvPr>
          <p:cNvSpPr>
            <a:spLocks noGrp="1"/>
          </p:cNvSpPr>
          <p:nvPr>
            <p:ph type="dt" sz="half" idx="10"/>
          </p:nvPr>
        </p:nvSpPr>
        <p:spPr/>
        <p:txBody>
          <a:bodyPr/>
          <a:lstStyle/>
          <a:p>
            <a:fld id="{793B6099-55C4-45EB-99C2-30C5FD9CF344}" type="datetime4">
              <a:rPr lang="en-US" smtClean="0"/>
              <a:t>October 6, 2022</a:t>
            </a:fld>
            <a:endParaRPr lang="en-US"/>
          </a:p>
        </p:txBody>
      </p:sp>
      <p:sp>
        <p:nvSpPr>
          <p:cNvPr id="5" name="Slide Number Placeholder 4">
            <a:extLst>
              <a:ext uri="{FF2B5EF4-FFF2-40B4-BE49-F238E27FC236}">
                <a16:creationId xmlns:a16="http://schemas.microsoft.com/office/drawing/2014/main" id="{46D93B03-62DB-B457-3A1D-147EFD7649E2}"/>
              </a:ext>
            </a:extLst>
          </p:cNvPr>
          <p:cNvSpPr>
            <a:spLocks noGrp="1"/>
          </p:cNvSpPr>
          <p:nvPr>
            <p:ph type="sldNum" sz="quarter" idx="12"/>
          </p:nvPr>
        </p:nvSpPr>
        <p:spPr/>
        <p:txBody>
          <a:bodyPr/>
          <a:lstStyle/>
          <a:p>
            <a:fld id="{C2075705-EFBA-4FBF-B376-FFF000E0DF93}" type="slidenum">
              <a:rPr lang="en-US" smtClean="0"/>
              <a:pPr/>
              <a:t>24</a:t>
            </a:fld>
            <a:r>
              <a:rPr lang="en-US" dirty="0"/>
              <a:t> of 38</a:t>
            </a:r>
          </a:p>
        </p:txBody>
      </p:sp>
      <p:pic>
        <p:nvPicPr>
          <p:cNvPr id="6" name="Picture 5" descr="Icon&#10;&#10;Description automatically generated">
            <a:extLst>
              <a:ext uri="{FF2B5EF4-FFF2-40B4-BE49-F238E27FC236}">
                <a16:creationId xmlns:a16="http://schemas.microsoft.com/office/drawing/2014/main" id="{C236B7D3-2358-9977-AD83-992E9D50A3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841" y="1822955"/>
            <a:ext cx="10366318" cy="3801933"/>
          </a:xfrm>
          <a:prstGeom prst="rect">
            <a:avLst/>
          </a:prstGeom>
        </p:spPr>
      </p:pic>
    </p:spTree>
    <p:extLst>
      <p:ext uri="{BB962C8B-B14F-4D97-AF65-F5344CB8AC3E}">
        <p14:creationId xmlns:p14="http://schemas.microsoft.com/office/powerpoint/2010/main" val="32242812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C71AA-7DB7-3B37-F2C0-BA01EED50E86}"/>
              </a:ext>
            </a:extLst>
          </p:cNvPr>
          <p:cNvSpPr>
            <a:spLocks noGrp="1"/>
          </p:cNvSpPr>
          <p:nvPr>
            <p:ph type="title"/>
          </p:nvPr>
        </p:nvSpPr>
        <p:spPr/>
        <p:txBody>
          <a:bodyPr>
            <a:normAutofit/>
          </a:bodyPr>
          <a:lstStyle/>
          <a:p>
            <a:r>
              <a:rPr lang="en-US" sz="3600" dirty="0"/>
              <a:t>PAUSE before clicking on anything</a:t>
            </a:r>
          </a:p>
        </p:txBody>
      </p:sp>
      <p:sp>
        <p:nvSpPr>
          <p:cNvPr id="3" name="Content Placeholder 2">
            <a:extLst>
              <a:ext uri="{FF2B5EF4-FFF2-40B4-BE49-F238E27FC236}">
                <a16:creationId xmlns:a16="http://schemas.microsoft.com/office/drawing/2014/main" id="{F5337525-1B1C-D34A-0A73-60CC4B008EDD}"/>
              </a:ext>
            </a:extLst>
          </p:cNvPr>
          <p:cNvSpPr>
            <a:spLocks noGrp="1"/>
          </p:cNvSpPr>
          <p:nvPr>
            <p:ph idx="1"/>
          </p:nvPr>
        </p:nvSpPr>
        <p:spPr>
          <a:xfrm>
            <a:off x="838200" y="1457661"/>
            <a:ext cx="10515600" cy="4276165"/>
          </a:xfrm>
        </p:spPr>
        <p:txBody>
          <a:bodyPr/>
          <a:lstStyle/>
          <a:p>
            <a:pPr marR="0" lvl="1" algn="l" defTabSz="914400" rtl="0" eaLnBrk="1" fontAlgn="auto" latinLnBrk="0" hangingPunct="1">
              <a:lnSpc>
                <a:spcPct val="90000"/>
              </a:lnSpc>
              <a:spcBef>
                <a:spcPts val="500"/>
              </a:spcBef>
              <a:spcAft>
                <a:spcPts val="1200"/>
              </a:spcAft>
              <a:buClr>
                <a:srgbClr val="DDA037"/>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C2D83"/>
                </a:solidFill>
                <a:effectLst/>
                <a:uLnTx/>
                <a:uFillTx/>
                <a:latin typeface="Calibri" panose="020F0502020204030204" pitchFamily="34" charset="0"/>
                <a:ea typeface="+mn-ea"/>
                <a:cs typeface="+mn-cs"/>
              </a:rPr>
              <a:t>Am I expecting this email or call?</a:t>
            </a:r>
          </a:p>
          <a:p>
            <a:pPr marR="0" lvl="1" algn="l" defTabSz="914400" rtl="0" eaLnBrk="1" fontAlgn="auto" latinLnBrk="0" hangingPunct="1">
              <a:lnSpc>
                <a:spcPct val="90000"/>
              </a:lnSpc>
              <a:spcBef>
                <a:spcPts val="500"/>
              </a:spcBef>
              <a:spcAft>
                <a:spcPts val="1200"/>
              </a:spcAft>
              <a:buClr>
                <a:srgbClr val="DDA037"/>
              </a:buClr>
              <a:buSzTx/>
              <a:buFont typeface="Wingdings" panose="05000000000000000000" pitchFamily="2" charset="2"/>
              <a:buChar char="«"/>
              <a:tabLst/>
              <a:defRPr/>
            </a:pPr>
            <a:r>
              <a:rPr lang="en-US" b="0" dirty="0">
                <a:latin typeface="Calibri" panose="020F0502020204030204" pitchFamily="34" charset="0"/>
              </a:rPr>
              <a:t>Do I recognize the sender?</a:t>
            </a:r>
            <a:endParaRPr kumimoji="0" lang="en-US" sz="2400" b="0" i="0" u="none" strike="noStrike" kern="1200" cap="none" spc="0" normalizeH="0" baseline="0" noProof="0" dirty="0">
              <a:ln>
                <a:noFill/>
              </a:ln>
              <a:solidFill>
                <a:srgbClr val="0C2D83"/>
              </a:solidFill>
              <a:effectLst/>
              <a:uLnTx/>
              <a:uFillTx/>
              <a:latin typeface="Calibri" panose="020F0502020204030204" pitchFamily="34" charset="0"/>
              <a:ea typeface="+mn-ea"/>
              <a:cs typeface="+mn-cs"/>
            </a:endParaRPr>
          </a:p>
          <a:p>
            <a:pPr marR="0" lvl="1" algn="l" defTabSz="914400" rtl="0" eaLnBrk="1" fontAlgn="auto" latinLnBrk="0" hangingPunct="1">
              <a:lnSpc>
                <a:spcPct val="90000"/>
              </a:lnSpc>
              <a:spcBef>
                <a:spcPts val="500"/>
              </a:spcBef>
              <a:spcAft>
                <a:spcPts val="1200"/>
              </a:spcAft>
              <a:buClr>
                <a:srgbClr val="DDA037"/>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C2D83"/>
                </a:solidFill>
                <a:effectLst/>
                <a:uLnTx/>
                <a:uFillTx/>
                <a:latin typeface="Calibri" panose="020F0502020204030204" pitchFamily="34" charset="0"/>
                <a:ea typeface="+mn-ea"/>
                <a:cs typeface="+mn-cs"/>
              </a:rPr>
              <a:t>Is it from inside my organization? </a:t>
            </a:r>
            <a:br>
              <a:rPr kumimoji="0" lang="en-US" sz="2400" b="0" i="0" u="none" strike="noStrike" kern="1200" cap="none" spc="0" normalizeH="0" baseline="0" noProof="0" dirty="0">
                <a:ln>
                  <a:noFill/>
                </a:ln>
                <a:solidFill>
                  <a:srgbClr val="0C2D83"/>
                </a:solidFill>
                <a:effectLst/>
                <a:uLnTx/>
                <a:uFillTx/>
                <a:latin typeface="Calibri" panose="020F0502020204030204" pitchFamily="34" charset="0"/>
                <a:ea typeface="+mn-ea"/>
                <a:cs typeface="+mn-cs"/>
              </a:rPr>
            </a:br>
            <a:r>
              <a:rPr kumimoji="0" lang="en-US" b="0" i="0" u="none" strike="noStrike" kern="1200" cap="none" spc="0" normalizeH="0" baseline="0" noProof="0" dirty="0">
                <a:ln>
                  <a:noFill/>
                </a:ln>
                <a:solidFill>
                  <a:schemeClr val="accent1"/>
                </a:solidFill>
                <a:effectLst/>
                <a:uLnTx/>
                <a:uFillTx/>
                <a:latin typeface="Calibri" panose="020F0502020204030204" pitchFamily="34" charset="0"/>
                <a:ea typeface="+mn-ea"/>
                <a:cs typeface="+mn-cs"/>
              </a:rPr>
              <a:t>(mass.gov, .</a:t>
            </a:r>
            <a:r>
              <a:rPr kumimoji="0" lang="en-US" b="0" i="0" u="none" strike="noStrike" kern="1200" cap="none" spc="0" normalizeH="0" baseline="0" noProof="0" dirty="0" err="1">
                <a:ln>
                  <a:noFill/>
                </a:ln>
                <a:solidFill>
                  <a:schemeClr val="accent1"/>
                </a:solidFill>
                <a:effectLst/>
                <a:uLnTx/>
                <a:uFillTx/>
                <a:latin typeface="Calibri" panose="020F0502020204030204" pitchFamily="34" charset="0"/>
                <a:ea typeface="+mn-ea"/>
                <a:cs typeface="+mn-cs"/>
              </a:rPr>
              <a:t>edu</a:t>
            </a:r>
            <a:r>
              <a:rPr kumimoji="0" lang="en-US" b="0" i="0" u="none" strike="noStrike" kern="1200" cap="none" spc="0" normalizeH="0" baseline="0" noProof="0" dirty="0">
                <a:ln>
                  <a:noFill/>
                </a:ln>
                <a:solidFill>
                  <a:schemeClr val="accent1"/>
                </a:solidFill>
                <a:effectLst/>
                <a:uLnTx/>
                <a:uFillTx/>
                <a:latin typeface="Calibri" panose="020F0502020204030204" pitchFamily="34" charset="0"/>
                <a:ea typeface="+mn-ea"/>
                <a:cs typeface="+mn-cs"/>
              </a:rPr>
              <a:t>, or official email)</a:t>
            </a:r>
          </a:p>
          <a:p>
            <a:pPr marR="0" lvl="1" algn="l" defTabSz="914400" rtl="0" eaLnBrk="1" fontAlgn="auto" latinLnBrk="0" hangingPunct="1">
              <a:lnSpc>
                <a:spcPct val="90000"/>
              </a:lnSpc>
              <a:spcBef>
                <a:spcPts val="500"/>
              </a:spcBef>
              <a:spcAft>
                <a:spcPts val="1200"/>
              </a:spcAft>
              <a:buClr>
                <a:srgbClr val="DDA037"/>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C2D83"/>
                </a:solidFill>
                <a:effectLst/>
                <a:uLnTx/>
                <a:uFillTx/>
                <a:latin typeface="Calibri" panose="020F0502020204030204" pitchFamily="34" charset="0"/>
                <a:ea typeface="+mn-ea"/>
                <a:cs typeface="+mn-cs"/>
              </a:rPr>
              <a:t>Be cautious if outside your organization</a:t>
            </a:r>
          </a:p>
          <a:p>
            <a:pPr marR="0" lvl="1" algn="l" defTabSz="914400" rtl="0" eaLnBrk="1" fontAlgn="auto" latinLnBrk="0" hangingPunct="1">
              <a:lnSpc>
                <a:spcPct val="90000"/>
              </a:lnSpc>
              <a:spcBef>
                <a:spcPts val="500"/>
              </a:spcBef>
              <a:spcAft>
                <a:spcPts val="1200"/>
              </a:spcAft>
              <a:buClr>
                <a:srgbClr val="DDA037"/>
              </a:buClr>
              <a:buSzTx/>
              <a:buFont typeface="Wingdings" panose="05000000000000000000" pitchFamily="2" charset="2"/>
              <a:buChar char="«"/>
              <a:tabLst/>
              <a:defRPr/>
            </a:pPr>
            <a:r>
              <a:rPr lang="en-US" b="0" dirty="0">
                <a:latin typeface="Calibri" panose="020F0502020204030204" pitchFamily="34" charset="0"/>
              </a:rPr>
              <a:t>Is there a sense of urgency? </a:t>
            </a:r>
          </a:p>
          <a:p>
            <a:pPr marR="0" lvl="1" algn="l" defTabSz="914400" rtl="0" eaLnBrk="1" fontAlgn="auto" latinLnBrk="0" hangingPunct="1">
              <a:lnSpc>
                <a:spcPct val="90000"/>
              </a:lnSpc>
              <a:spcBef>
                <a:spcPts val="500"/>
              </a:spcBef>
              <a:spcAft>
                <a:spcPts val="1200"/>
              </a:spcAft>
              <a:buClr>
                <a:srgbClr val="DDA037"/>
              </a:buClr>
              <a:buSzTx/>
              <a:buFont typeface="Wingdings" panose="05000000000000000000" pitchFamily="2" charset="2"/>
              <a:buChar char="«"/>
              <a:tabLst/>
              <a:defRPr/>
            </a:pPr>
            <a:r>
              <a:rPr kumimoji="0" lang="en-US" sz="2400" b="0" i="0" u="none" strike="noStrike" kern="1200" cap="none" spc="0" normalizeH="0" baseline="0" noProof="0" dirty="0">
                <a:ln>
                  <a:noFill/>
                </a:ln>
                <a:solidFill>
                  <a:srgbClr val="0C2D83"/>
                </a:solidFill>
                <a:effectLst/>
                <a:uLnTx/>
                <a:uFillTx/>
                <a:latin typeface="Calibri" panose="020F0502020204030204" pitchFamily="34" charset="0"/>
                <a:ea typeface="+mn-ea"/>
                <a:cs typeface="+mn-cs"/>
              </a:rPr>
              <a:t>Does</a:t>
            </a:r>
            <a:r>
              <a:rPr kumimoji="0" lang="en-US" sz="2400" b="0" i="0" u="none" strike="noStrike" kern="1200" cap="none" spc="0" normalizeH="0" noProof="0" dirty="0">
                <a:ln>
                  <a:noFill/>
                </a:ln>
                <a:solidFill>
                  <a:srgbClr val="0C2D83"/>
                </a:solidFill>
                <a:effectLst/>
                <a:uLnTx/>
                <a:uFillTx/>
                <a:latin typeface="Calibri" panose="020F0502020204030204" pitchFamily="34" charset="0"/>
                <a:ea typeface="+mn-ea"/>
                <a:cs typeface="+mn-cs"/>
              </a:rPr>
              <a:t> it have an attachment, logo, QR code, audio file?</a:t>
            </a:r>
            <a:endParaRPr kumimoji="0" lang="en-US" sz="2400" b="0" i="0" u="none" strike="noStrike" kern="1200" cap="none" spc="0" normalizeH="0" baseline="0" noProof="0" dirty="0">
              <a:ln>
                <a:noFill/>
              </a:ln>
              <a:solidFill>
                <a:srgbClr val="0C2D83"/>
              </a:solidFill>
              <a:effectLst/>
              <a:uLnTx/>
              <a:uFillTx/>
              <a:latin typeface="Calibri" panose="020F0502020204030204" pitchFamily="34" charset="0"/>
              <a:ea typeface="+mn-ea"/>
              <a:cs typeface="+mn-cs"/>
            </a:endParaRPr>
          </a:p>
          <a:p>
            <a:pPr marR="0" lvl="1" algn="l" defTabSz="914400" rtl="0" eaLnBrk="1" fontAlgn="auto" latinLnBrk="0" hangingPunct="1">
              <a:lnSpc>
                <a:spcPct val="90000"/>
              </a:lnSpc>
              <a:spcBef>
                <a:spcPts val="500"/>
              </a:spcBef>
              <a:spcAft>
                <a:spcPts val="0"/>
              </a:spcAft>
              <a:buClr>
                <a:srgbClr val="DDA037"/>
              </a:buClr>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0C2D83"/>
              </a:solidFill>
              <a:effectLst/>
              <a:uLnTx/>
              <a:uFillTx/>
              <a:latin typeface="Calibri" panose="020F0502020204030204" pitchFamily="34" charset="0"/>
              <a:ea typeface="+mn-ea"/>
              <a:cs typeface="+mn-cs"/>
            </a:endParaRPr>
          </a:p>
          <a:p>
            <a:pPr marR="0" lvl="1" algn="l" defTabSz="914400" rtl="0" eaLnBrk="1" fontAlgn="auto" latinLnBrk="0" hangingPunct="1">
              <a:lnSpc>
                <a:spcPct val="90000"/>
              </a:lnSpc>
              <a:spcBef>
                <a:spcPts val="500"/>
              </a:spcBef>
              <a:spcAft>
                <a:spcPts val="0"/>
              </a:spcAft>
              <a:buClr>
                <a:srgbClr val="DDA037"/>
              </a:buClr>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0C2D83"/>
              </a:solidFill>
              <a:effectLst/>
              <a:uLnTx/>
              <a:uFillTx/>
              <a:latin typeface="Calibri" panose="020F0502020204030204" pitchFamily="34" charset="0"/>
              <a:ea typeface="+mn-ea"/>
              <a:cs typeface="+mn-cs"/>
            </a:endParaRPr>
          </a:p>
          <a:p>
            <a:pPr marR="0" lvl="1" algn="l" defTabSz="914400" rtl="0" eaLnBrk="1" fontAlgn="auto" latinLnBrk="0" hangingPunct="1">
              <a:lnSpc>
                <a:spcPct val="90000"/>
              </a:lnSpc>
              <a:spcBef>
                <a:spcPts val="500"/>
              </a:spcBef>
              <a:spcAft>
                <a:spcPts val="0"/>
              </a:spcAft>
              <a:buClr>
                <a:srgbClr val="DDA037"/>
              </a:buClr>
              <a:buSzTx/>
              <a:buFont typeface="Wingdings" panose="05000000000000000000" pitchFamily="2" charset="2"/>
              <a:buChar char="«"/>
              <a:tabLst/>
              <a:defRPr/>
            </a:pPr>
            <a:endParaRPr kumimoji="0" lang="en-US" sz="2400" b="0" i="0" u="none" strike="noStrike" kern="1200" cap="none" spc="0" normalizeH="0" baseline="0" noProof="0" dirty="0">
              <a:ln>
                <a:noFill/>
              </a:ln>
              <a:solidFill>
                <a:srgbClr val="0C2D83"/>
              </a:solidFill>
              <a:effectLst/>
              <a:uLnTx/>
              <a:uFillTx/>
              <a:latin typeface="Calibri" panose="020F0502020204030204" pitchFamily="34" charset="0"/>
              <a:ea typeface="+mn-ea"/>
              <a:cs typeface="+mn-cs"/>
            </a:endParaRPr>
          </a:p>
          <a:p>
            <a:pPr>
              <a:buFont typeface="Wingdings" panose="05000000000000000000" pitchFamily="2" charset="2"/>
              <a:buChar char="«"/>
            </a:pPr>
            <a:endParaRPr lang="en-US" dirty="0"/>
          </a:p>
        </p:txBody>
      </p:sp>
      <p:sp>
        <p:nvSpPr>
          <p:cNvPr id="4" name="Date Placeholder 3">
            <a:extLst>
              <a:ext uri="{FF2B5EF4-FFF2-40B4-BE49-F238E27FC236}">
                <a16:creationId xmlns:a16="http://schemas.microsoft.com/office/drawing/2014/main" id="{3E1E0C74-910D-4177-D9E4-714B597EE72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7D3A86A-F881-4445-8D65-F4152EBA076C}" type="datetime4">
              <a:rPr kumimoji="0" lang="en-US" sz="1200" b="1" i="0" u="none" strike="noStrike" kern="1200" cap="none" spc="0" normalizeH="0" baseline="0" noProof="0" smtClean="0">
                <a:ln>
                  <a:noFill/>
                </a:ln>
                <a:solidFill>
                  <a:prstClr val="white"/>
                </a:solidFill>
                <a:effectLst/>
                <a:uLnTx/>
                <a:uFillTx/>
                <a:latin typeface="Calibri"/>
                <a:ea typeface="+mn-ea"/>
                <a:cs typeface="+mn-cs"/>
              </a:rPr>
              <a:t>October 6, 2022</a:t>
            </a:fld>
            <a:endParaRPr kumimoji="0" lang="en-US" sz="1200" b="1" i="0" u="none" strike="noStrike" kern="1200" cap="none" spc="0" normalizeH="0" baseline="0" noProof="0">
              <a:ln>
                <a:noFill/>
              </a:ln>
              <a:solidFill>
                <a:prstClr val="white"/>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18F78232-E104-3FAA-2021-59A1394101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075705-EFBA-4FBF-B376-FFF000E0DF93}" type="slidenum">
              <a:rPr kumimoji="0" lang="en-US" sz="1200" b="1"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r>
              <a:rPr kumimoji="0" lang="en-US" sz="1200" b="1" i="0" u="none" strike="noStrike" kern="1200" cap="none" spc="0" normalizeH="0" baseline="0" noProof="0" dirty="0">
                <a:ln>
                  <a:noFill/>
                </a:ln>
                <a:solidFill>
                  <a:prstClr val="white"/>
                </a:solidFill>
                <a:effectLst/>
                <a:uLnTx/>
                <a:uFillTx/>
                <a:latin typeface="Calibri"/>
                <a:ea typeface="+mn-ea"/>
                <a:cs typeface="+mn-cs"/>
              </a:rPr>
              <a:t> of 38</a:t>
            </a:r>
          </a:p>
        </p:txBody>
      </p:sp>
      <p:pic>
        <p:nvPicPr>
          <p:cNvPr id="7" name="Picture 6" descr="Icon&#10;&#10;Description automatically generated">
            <a:extLst>
              <a:ext uri="{FF2B5EF4-FFF2-40B4-BE49-F238E27FC236}">
                <a16:creationId xmlns:a16="http://schemas.microsoft.com/office/drawing/2014/main" id="{C6267701-A566-BD82-22CD-A0991DC245EB}"/>
              </a:ext>
            </a:extLst>
          </p:cNvPr>
          <p:cNvPicPr>
            <a:picLocks noChangeAspect="1"/>
          </p:cNvPicPr>
          <p:nvPr/>
        </p:nvPicPr>
        <p:blipFill rotWithShape="1">
          <a:blip r:embed="rId3">
            <a:extLst>
              <a:ext uri="{28A0092B-C50C-407E-A947-70E740481C1C}">
                <a14:useLocalDpi xmlns:a14="http://schemas.microsoft.com/office/drawing/2010/main" val="0"/>
              </a:ext>
            </a:extLst>
          </a:blip>
          <a:srcRect r="68340"/>
          <a:stretch/>
        </p:blipFill>
        <p:spPr>
          <a:xfrm>
            <a:off x="10351204" y="256842"/>
            <a:ext cx="1482099" cy="1716924"/>
          </a:xfrm>
          <a:prstGeom prst="rect">
            <a:avLst/>
          </a:prstGeom>
        </p:spPr>
      </p:pic>
    </p:spTree>
    <p:extLst>
      <p:ext uri="{BB962C8B-B14F-4D97-AF65-F5344CB8AC3E}">
        <p14:creationId xmlns:p14="http://schemas.microsoft.com/office/powerpoint/2010/main" val="7218610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5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5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5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25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5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25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5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25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5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250" fill="hold"/>
                                        <p:tgtEl>
                                          <p:spTgt spid="3">
                                            <p:txEl>
                                              <p:pRg st="4" end="4"/>
                                            </p:txEl>
                                          </p:spTgt>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25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6" dur="25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3EFF26-89F6-76C8-DAB1-DE603537680E}"/>
              </a:ext>
            </a:extLst>
          </p:cNvPr>
          <p:cNvSpPr>
            <a:spLocks noGrp="1"/>
          </p:cNvSpPr>
          <p:nvPr>
            <p:ph idx="1"/>
          </p:nvPr>
        </p:nvSpPr>
        <p:spPr>
          <a:xfrm>
            <a:off x="366485" y="1551214"/>
            <a:ext cx="10515600" cy="5306786"/>
          </a:xfrm>
        </p:spPr>
        <p:txBody>
          <a:bodyPr>
            <a:normAutofit/>
          </a:bodyPr>
          <a:lstStyle/>
          <a:p>
            <a:pPr lvl="1">
              <a:buClr>
                <a:srgbClr val="DDA037"/>
              </a:buClr>
              <a:buFont typeface="Wingdings" panose="05000000000000000000" pitchFamily="2" charset="2"/>
              <a:buChar char="«"/>
            </a:pPr>
            <a:r>
              <a:rPr lang="en-US" b="0" dirty="0"/>
              <a:t>Urgent emails or texts that demand immediate response </a:t>
            </a:r>
          </a:p>
          <a:p>
            <a:pPr lvl="1">
              <a:buClr>
                <a:srgbClr val="DDA037"/>
              </a:buClr>
              <a:buFont typeface="Wingdings" panose="05000000000000000000" pitchFamily="2" charset="2"/>
              <a:buChar char="«"/>
            </a:pPr>
            <a:r>
              <a:rPr lang="en-US" b="0" dirty="0"/>
              <a:t>Any email or text that states your access or password has expired </a:t>
            </a:r>
          </a:p>
          <a:p>
            <a:pPr lvl="1">
              <a:buClr>
                <a:srgbClr val="DDA037"/>
              </a:buClr>
              <a:buFont typeface="Wingdings" panose="05000000000000000000" pitchFamily="2" charset="2"/>
              <a:buChar char="«"/>
            </a:pPr>
            <a:r>
              <a:rPr lang="en-US" b="0" dirty="0"/>
              <a:t>Any email or text asking you to click on a link, logo or box to access a file</a:t>
            </a:r>
            <a:br>
              <a:rPr lang="en-US" b="0" dirty="0"/>
            </a:br>
            <a:r>
              <a:rPr lang="en-US" b="0" dirty="0"/>
              <a:t>(such as SharePoint, Office 365)</a:t>
            </a:r>
          </a:p>
          <a:p>
            <a:pPr lvl="1">
              <a:buClr>
                <a:srgbClr val="DDA037"/>
              </a:buClr>
              <a:buFont typeface="Wingdings" panose="05000000000000000000" pitchFamily="2" charset="2"/>
              <a:buChar char="«"/>
            </a:pPr>
            <a:r>
              <a:rPr lang="en-US" b="0" dirty="0"/>
              <a:t>Any email or text  that warns that “your account will be closed” or </a:t>
            </a:r>
            <a:br>
              <a:rPr lang="en-US" b="0" dirty="0"/>
            </a:br>
            <a:r>
              <a:rPr lang="en-US" b="0" dirty="0"/>
              <a:t>“there was an unauthorized login attempt” </a:t>
            </a:r>
          </a:p>
          <a:p>
            <a:pPr lvl="1">
              <a:buClr>
                <a:srgbClr val="DDA037"/>
              </a:buClr>
              <a:buFont typeface="Wingdings" panose="05000000000000000000" pitchFamily="2" charset="2"/>
              <a:buChar char="«"/>
            </a:pPr>
            <a:r>
              <a:rPr lang="en-US" b="0" dirty="0"/>
              <a:t>Grammatical errors and/or misspellings</a:t>
            </a:r>
          </a:p>
          <a:p>
            <a:pPr lvl="1">
              <a:buClr>
                <a:srgbClr val="DDA037"/>
              </a:buClr>
              <a:buFont typeface="Wingdings" panose="05000000000000000000" pitchFamily="2" charset="2"/>
              <a:buChar char="«"/>
            </a:pPr>
            <a:r>
              <a:rPr lang="en-US" b="0" dirty="0"/>
              <a:t>A generic greeting instead of your name</a:t>
            </a:r>
          </a:p>
          <a:p>
            <a:pPr lvl="1">
              <a:buClr>
                <a:srgbClr val="DDA037"/>
              </a:buClr>
              <a:buFont typeface="Wingdings" panose="05000000000000000000" pitchFamily="2" charset="2"/>
              <a:buChar char="«"/>
            </a:pPr>
            <a:r>
              <a:rPr lang="en-US" b="0" dirty="0"/>
              <a:t>Sent outside of normal working hours</a:t>
            </a:r>
          </a:p>
          <a:p>
            <a:pPr lvl="1">
              <a:buClr>
                <a:srgbClr val="DDA037"/>
              </a:buClr>
              <a:buFont typeface="Wingdings" panose="05000000000000000000" pitchFamily="2" charset="2"/>
              <a:buChar char="«"/>
            </a:pPr>
            <a:r>
              <a:rPr lang="en-US" b="0" dirty="0"/>
              <a:t>Sender's name/email/phone does not match company</a:t>
            </a:r>
          </a:p>
        </p:txBody>
      </p:sp>
      <p:sp>
        <p:nvSpPr>
          <p:cNvPr id="4" name="Date Placeholder 3">
            <a:extLst>
              <a:ext uri="{FF2B5EF4-FFF2-40B4-BE49-F238E27FC236}">
                <a16:creationId xmlns:a16="http://schemas.microsoft.com/office/drawing/2014/main" id="{B98A90A4-AB5C-88B7-D6F5-FC455E7D8109}"/>
              </a:ext>
            </a:extLst>
          </p:cNvPr>
          <p:cNvSpPr>
            <a:spLocks noGrp="1"/>
          </p:cNvSpPr>
          <p:nvPr>
            <p:ph type="dt" sz="half" idx="10"/>
          </p:nvPr>
        </p:nvSpPr>
        <p:spPr/>
        <p:txBody>
          <a:bodyPr/>
          <a:lstStyle/>
          <a:p>
            <a:fld id="{2D4B7EF1-7038-4EB1-8B76-A85D19E7EB36}" type="datetime4">
              <a:rPr lang="en-US" smtClean="0"/>
              <a:t>October 6, 2022</a:t>
            </a:fld>
            <a:endParaRPr lang="en-US"/>
          </a:p>
        </p:txBody>
      </p:sp>
      <p:sp>
        <p:nvSpPr>
          <p:cNvPr id="5" name="Slide Number Placeholder 4">
            <a:extLst>
              <a:ext uri="{FF2B5EF4-FFF2-40B4-BE49-F238E27FC236}">
                <a16:creationId xmlns:a16="http://schemas.microsoft.com/office/drawing/2014/main" id="{C34C8AEC-D90C-0EAF-F4A5-13EE7E77086C}"/>
              </a:ext>
            </a:extLst>
          </p:cNvPr>
          <p:cNvSpPr>
            <a:spLocks noGrp="1"/>
          </p:cNvSpPr>
          <p:nvPr>
            <p:ph type="sldNum" sz="quarter" idx="12"/>
          </p:nvPr>
        </p:nvSpPr>
        <p:spPr/>
        <p:txBody>
          <a:bodyPr/>
          <a:lstStyle/>
          <a:p>
            <a:fld id="{C2075705-EFBA-4FBF-B376-FFF000E0DF93}" type="slidenum">
              <a:rPr lang="en-US" smtClean="0"/>
              <a:pPr/>
              <a:t>26</a:t>
            </a:fld>
            <a:r>
              <a:rPr lang="en-US" dirty="0"/>
              <a:t> of 38</a:t>
            </a:r>
          </a:p>
        </p:txBody>
      </p:sp>
      <p:sp>
        <p:nvSpPr>
          <p:cNvPr id="12" name="Title 1">
            <a:extLst>
              <a:ext uri="{FF2B5EF4-FFF2-40B4-BE49-F238E27FC236}">
                <a16:creationId xmlns:a16="http://schemas.microsoft.com/office/drawing/2014/main" id="{F0D22CB4-4A17-9529-3D98-BA2E2AD0AD8D}"/>
              </a:ext>
            </a:extLst>
          </p:cNvPr>
          <p:cNvSpPr>
            <a:spLocks noGrp="1"/>
          </p:cNvSpPr>
          <p:nvPr>
            <p:ph type="title"/>
          </p:nvPr>
        </p:nvSpPr>
        <p:spPr>
          <a:xfrm>
            <a:off x="838200" y="365125"/>
            <a:ext cx="10515600" cy="1325563"/>
          </a:xfrm>
        </p:spPr>
        <p:txBody>
          <a:bodyPr>
            <a:normAutofit/>
          </a:bodyPr>
          <a:lstStyle/>
          <a:p>
            <a:r>
              <a:rPr lang="en-US" sz="3600" dirty="0"/>
              <a:t>PAUSE and look out for anything odd</a:t>
            </a:r>
          </a:p>
        </p:txBody>
      </p:sp>
      <p:pic>
        <p:nvPicPr>
          <p:cNvPr id="6" name="Picture 5" descr="Icon&#10;&#10;Description automatically generated">
            <a:extLst>
              <a:ext uri="{FF2B5EF4-FFF2-40B4-BE49-F238E27FC236}">
                <a16:creationId xmlns:a16="http://schemas.microsoft.com/office/drawing/2014/main" id="{5784F0F2-AA84-8DA6-BDA3-4EA0E2569380}"/>
              </a:ext>
            </a:extLst>
          </p:cNvPr>
          <p:cNvPicPr>
            <a:picLocks noChangeAspect="1"/>
          </p:cNvPicPr>
          <p:nvPr/>
        </p:nvPicPr>
        <p:blipFill rotWithShape="1">
          <a:blip r:embed="rId3">
            <a:extLst>
              <a:ext uri="{28A0092B-C50C-407E-A947-70E740481C1C}">
                <a14:useLocalDpi xmlns:a14="http://schemas.microsoft.com/office/drawing/2010/main" val="0"/>
              </a:ext>
            </a:extLst>
          </a:blip>
          <a:srcRect r="68340"/>
          <a:stretch/>
        </p:blipFill>
        <p:spPr>
          <a:xfrm>
            <a:off x="10351204" y="256842"/>
            <a:ext cx="1482099" cy="1716924"/>
          </a:xfrm>
          <a:prstGeom prst="rect">
            <a:avLst/>
          </a:prstGeom>
        </p:spPr>
      </p:pic>
    </p:spTree>
    <p:extLst>
      <p:ext uri="{BB962C8B-B14F-4D97-AF65-F5344CB8AC3E}">
        <p14:creationId xmlns:p14="http://schemas.microsoft.com/office/powerpoint/2010/main" val="16993399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A8494-B66C-3F73-7EAE-2392D9E3CB41}"/>
              </a:ext>
            </a:extLst>
          </p:cNvPr>
          <p:cNvSpPr>
            <a:spLocks noGrp="1"/>
          </p:cNvSpPr>
          <p:nvPr>
            <p:ph type="title"/>
          </p:nvPr>
        </p:nvSpPr>
        <p:spPr/>
        <p:txBody>
          <a:bodyPr/>
          <a:lstStyle/>
          <a:p>
            <a:r>
              <a:rPr lang="en-US" dirty="0"/>
              <a:t>Watch out for phishing texts</a:t>
            </a:r>
          </a:p>
        </p:txBody>
      </p:sp>
      <p:pic>
        <p:nvPicPr>
          <p:cNvPr id="6" name="Content Placeholder 5">
            <a:extLst>
              <a:ext uri="{FF2B5EF4-FFF2-40B4-BE49-F238E27FC236}">
                <a16:creationId xmlns:a16="http://schemas.microsoft.com/office/drawing/2014/main" id="{A47001AC-C9F0-51F9-1A95-9289604CB001}"/>
              </a:ext>
            </a:extLst>
          </p:cNvPr>
          <p:cNvPicPr>
            <a:picLocks noGrp="1" noChangeAspect="1"/>
          </p:cNvPicPr>
          <p:nvPr>
            <p:ph idx="1"/>
          </p:nvPr>
        </p:nvPicPr>
        <p:blipFill>
          <a:blip r:embed="rId3"/>
          <a:stretch>
            <a:fillRect/>
          </a:stretch>
        </p:blipFill>
        <p:spPr>
          <a:xfrm>
            <a:off x="915403" y="1502002"/>
            <a:ext cx="3874312" cy="4523261"/>
          </a:xfrm>
          <a:prstGeom prst="rect">
            <a:avLst/>
          </a:prstGeom>
        </p:spPr>
      </p:pic>
      <p:sp>
        <p:nvSpPr>
          <p:cNvPr id="4" name="Date Placeholder 3">
            <a:extLst>
              <a:ext uri="{FF2B5EF4-FFF2-40B4-BE49-F238E27FC236}">
                <a16:creationId xmlns:a16="http://schemas.microsoft.com/office/drawing/2014/main" id="{AF91068F-3181-8300-A9C4-A46B80EB8431}"/>
              </a:ext>
            </a:extLst>
          </p:cNvPr>
          <p:cNvSpPr>
            <a:spLocks noGrp="1"/>
          </p:cNvSpPr>
          <p:nvPr>
            <p:ph type="dt" sz="half" idx="10"/>
          </p:nvPr>
        </p:nvSpPr>
        <p:spPr/>
        <p:txBody>
          <a:bodyPr/>
          <a:lstStyle/>
          <a:p>
            <a:fld id="{7EAB82D7-27B6-4055-A029-5EAF1093C6EF}" type="datetime4">
              <a:rPr lang="en-US" smtClean="0"/>
              <a:t>October 6, 2022</a:t>
            </a:fld>
            <a:endParaRPr lang="en-US"/>
          </a:p>
        </p:txBody>
      </p:sp>
      <p:sp>
        <p:nvSpPr>
          <p:cNvPr id="5" name="Slide Number Placeholder 4">
            <a:extLst>
              <a:ext uri="{FF2B5EF4-FFF2-40B4-BE49-F238E27FC236}">
                <a16:creationId xmlns:a16="http://schemas.microsoft.com/office/drawing/2014/main" id="{9643A271-0971-98E7-0CC6-C4218795C3C7}"/>
              </a:ext>
            </a:extLst>
          </p:cNvPr>
          <p:cNvSpPr>
            <a:spLocks noGrp="1"/>
          </p:cNvSpPr>
          <p:nvPr>
            <p:ph type="sldNum" sz="quarter" idx="12"/>
          </p:nvPr>
        </p:nvSpPr>
        <p:spPr/>
        <p:txBody>
          <a:bodyPr/>
          <a:lstStyle/>
          <a:p>
            <a:fld id="{C2075705-EFBA-4FBF-B376-FFF000E0DF93}" type="slidenum">
              <a:rPr lang="en-US" smtClean="0"/>
              <a:pPr/>
              <a:t>27</a:t>
            </a:fld>
            <a:r>
              <a:rPr lang="en-US" dirty="0"/>
              <a:t> of 38</a:t>
            </a:r>
          </a:p>
        </p:txBody>
      </p:sp>
      <p:sp>
        <p:nvSpPr>
          <p:cNvPr id="7" name="TextBox 6">
            <a:extLst>
              <a:ext uri="{FF2B5EF4-FFF2-40B4-BE49-F238E27FC236}">
                <a16:creationId xmlns:a16="http://schemas.microsoft.com/office/drawing/2014/main" id="{DA839AA3-DA14-DE2F-821C-4D5A97D23E3F}"/>
              </a:ext>
            </a:extLst>
          </p:cNvPr>
          <p:cNvSpPr txBox="1"/>
          <p:nvPr/>
        </p:nvSpPr>
        <p:spPr>
          <a:xfrm>
            <a:off x="5294086" y="2009251"/>
            <a:ext cx="6428329" cy="3447098"/>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0C2D83"/>
                </a:solidFill>
              </a:rPr>
              <a:t>Goal is to scare you into following link to verify charge.</a:t>
            </a:r>
          </a:p>
          <a:p>
            <a:pPr marL="285750" indent="-285750">
              <a:buFont typeface="Arial" panose="020B0604020202020204" pitchFamily="34" charset="0"/>
              <a:buChar char="•"/>
            </a:pPr>
            <a:r>
              <a:rPr lang="en-US" sz="2000" b="1" dirty="0">
                <a:solidFill>
                  <a:srgbClr val="FF0000"/>
                </a:solidFill>
              </a:rPr>
              <a:t>DO NOT EVER CLICK ON THESE LINKS</a:t>
            </a:r>
          </a:p>
          <a:p>
            <a:pPr marL="285750" indent="-285750">
              <a:buFont typeface="Arial" panose="020B0604020202020204" pitchFamily="34" charset="0"/>
              <a:buChar char="•"/>
            </a:pPr>
            <a:r>
              <a:rPr lang="en-US" sz="2000" dirty="0">
                <a:solidFill>
                  <a:srgbClr val="0C2D83"/>
                </a:solidFill>
              </a:rPr>
              <a:t>Bank/credit card/PayPal/Venmo etc. will appear on your “official” account</a:t>
            </a:r>
          </a:p>
          <a:p>
            <a:pPr marL="742950" lvl="1" indent="-285750">
              <a:buFont typeface="Arial" panose="020B0604020202020204" pitchFamily="34" charset="0"/>
              <a:buChar char="•"/>
            </a:pPr>
            <a:r>
              <a:rPr lang="en-US" sz="2000" dirty="0">
                <a:solidFill>
                  <a:srgbClr val="0C2D83"/>
                </a:solidFill>
              </a:rPr>
              <a:t>Log in to your official account to verify activity</a:t>
            </a:r>
          </a:p>
          <a:p>
            <a:pPr marL="742950" lvl="1" indent="-285750">
              <a:buFont typeface="Arial" panose="020B0604020202020204" pitchFamily="34" charset="0"/>
              <a:buChar char="•"/>
            </a:pPr>
            <a:r>
              <a:rPr lang="en-US" sz="2000" dirty="0">
                <a:solidFill>
                  <a:srgbClr val="0C2D83"/>
                </a:solidFill>
              </a:rPr>
              <a:t>If there is any irregularity or concern, change your password </a:t>
            </a:r>
            <a:br>
              <a:rPr lang="en-US" sz="2000" dirty="0">
                <a:solidFill>
                  <a:srgbClr val="0C2D83"/>
                </a:solidFill>
              </a:rPr>
            </a:br>
            <a:r>
              <a:rPr lang="en-US" sz="2000" dirty="0">
                <a:solidFill>
                  <a:srgbClr val="0C2D83"/>
                </a:solidFill>
              </a:rPr>
              <a:t>(16+ characters and no repeated passwords)</a:t>
            </a:r>
          </a:p>
          <a:p>
            <a:pPr marL="285750" indent="-285750">
              <a:buFont typeface="Arial" panose="020B0604020202020204" pitchFamily="34" charset="0"/>
              <a:buChar char="•"/>
            </a:pPr>
            <a:r>
              <a:rPr lang="en-US" sz="2000" b="1" dirty="0">
                <a:solidFill>
                  <a:srgbClr val="FF0000"/>
                </a:solidFill>
              </a:rPr>
              <a:t>DO NOT CALL PHONE NUMBER PROVIDED </a:t>
            </a:r>
            <a:br>
              <a:rPr lang="en-US" sz="2000" b="1" dirty="0">
                <a:solidFill>
                  <a:srgbClr val="FF0000"/>
                </a:solidFill>
              </a:rPr>
            </a:br>
            <a:r>
              <a:rPr lang="en-US" sz="2000" b="1" dirty="0">
                <a:solidFill>
                  <a:srgbClr val="FF0000"/>
                </a:solidFill>
              </a:rPr>
              <a:t>(Use official help desk number)</a:t>
            </a:r>
          </a:p>
          <a:p>
            <a:pPr lvl="1"/>
            <a:endParaRPr lang="en-US" dirty="0"/>
          </a:p>
        </p:txBody>
      </p:sp>
      <p:pic>
        <p:nvPicPr>
          <p:cNvPr id="8" name="Picture 7" descr="Icon&#10;&#10;Description automatically generated">
            <a:extLst>
              <a:ext uri="{FF2B5EF4-FFF2-40B4-BE49-F238E27FC236}">
                <a16:creationId xmlns:a16="http://schemas.microsoft.com/office/drawing/2014/main" id="{2FFC807E-35EB-F798-7E49-6B8FC3E72BF3}"/>
              </a:ext>
            </a:extLst>
          </p:cNvPr>
          <p:cNvPicPr>
            <a:picLocks noChangeAspect="1"/>
          </p:cNvPicPr>
          <p:nvPr/>
        </p:nvPicPr>
        <p:blipFill rotWithShape="1">
          <a:blip r:embed="rId4">
            <a:extLst>
              <a:ext uri="{28A0092B-C50C-407E-A947-70E740481C1C}">
                <a14:useLocalDpi xmlns:a14="http://schemas.microsoft.com/office/drawing/2010/main" val="0"/>
              </a:ext>
            </a:extLst>
          </a:blip>
          <a:srcRect r="68340"/>
          <a:stretch/>
        </p:blipFill>
        <p:spPr>
          <a:xfrm>
            <a:off x="10351204" y="256842"/>
            <a:ext cx="1482099" cy="1716924"/>
          </a:xfrm>
          <a:prstGeom prst="rect">
            <a:avLst/>
          </a:prstGeom>
        </p:spPr>
      </p:pic>
    </p:spTree>
    <p:extLst>
      <p:ext uri="{BB962C8B-B14F-4D97-AF65-F5344CB8AC3E}">
        <p14:creationId xmlns:p14="http://schemas.microsoft.com/office/powerpoint/2010/main" val="1210560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F652D42-9630-D82C-3B3F-5773DD5B4E55}"/>
              </a:ext>
            </a:extLst>
          </p:cNvPr>
          <p:cNvSpPr>
            <a:spLocks noGrp="1"/>
          </p:cNvSpPr>
          <p:nvPr>
            <p:ph type="dt" sz="half" idx="10"/>
          </p:nvPr>
        </p:nvSpPr>
        <p:spPr/>
        <p:txBody>
          <a:bodyPr/>
          <a:lstStyle/>
          <a:p>
            <a:fld id="{885D5A3A-33F5-456F-ADD2-8953C9D614E7}" type="datetime4">
              <a:rPr lang="en-US" smtClean="0"/>
              <a:t>October 6, 2022</a:t>
            </a:fld>
            <a:endParaRPr lang="en-US"/>
          </a:p>
        </p:txBody>
      </p:sp>
      <p:sp>
        <p:nvSpPr>
          <p:cNvPr id="5" name="Slide Number Placeholder 4">
            <a:extLst>
              <a:ext uri="{FF2B5EF4-FFF2-40B4-BE49-F238E27FC236}">
                <a16:creationId xmlns:a16="http://schemas.microsoft.com/office/drawing/2014/main" id="{2689D319-458C-8676-2FA0-B26D86C8EFDF}"/>
              </a:ext>
            </a:extLst>
          </p:cNvPr>
          <p:cNvSpPr>
            <a:spLocks noGrp="1"/>
          </p:cNvSpPr>
          <p:nvPr>
            <p:ph type="sldNum" sz="quarter" idx="12"/>
          </p:nvPr>
        </p:nvSpPr>
        <p:spPr/>
        <p:txBody>
          <a:bodyPr/>
          <a:lstStyle/>
          <a:p>
            <a:fld id="{C2075705-EFBA-4FBF-B376-FFF000E0DF93}" type="slidenum">
              <a:rPr lang="en-US" smtClean="0"/>
              <a:pPr/>
              <a:t>28</a:t>
            </a:fld>
            <a:r>
              <a:rPr lang="en-US" dirty="0"/>
              <a:t> of 38</a:t>
            </a:r>
          </a:p>
        </p:txBody>
      </p:sp>
      <p:sp>
        <p:nvSpPr>
          <p:cNvPr id="10" name="Rectangle 9">
            <a:extLst>
              <a:ext uri="{FF2B5EF4-FFF2-40B4-BE49-F238E27FC236}">
                <a16:creationId xmlns:a16="http://schemas.microsoft.com/office/drawing/2014/main" id="{47CAFA4E-F547-75EB-019A-7234EDEB2823}"/>
              </a:ext>
            </a:extLst>
          </p:cNvPr>
          <p:cNvSpPr/>
          <p:nvPr/>
        </p:nvSpPr>
        <p:spPr>
          <a:xfrm>
            <a:off x="2218112" y="3546945"/>
            <a:ext cx="2887288" cy="369332"/>
          </a:xfrm>
          <a:prstGeom prst="rect">
            <a:avLst/>
          </a:prstGeom>
        </p:spPr>
        <p:txBody>
          <a:bodyPr wrap="square">
            <a:spAutoFit/>
          </a:bodyPr>
          <a:lstStyle/>
          <a:p>
            <a:pPr eaLnBrk="0" fontAlgn="base" hangingPunct="0">
              <a:spcBef>
                <a:spcPct val="0"/>
              </a:spcBef>
              <a:spcAft>
                <a:spcPct val="0"/>
              </a:spcAft>
            </a:pPr>
            <a:r>
              <a:rPr lang="en-US" dirty="0">
                <a:solidFill>
                  <a:srgbClr val="5174CF"/>
                </a:solidFill>
              </a:rPr>
              <a:t>Sub Domain / Server Name</a:t>
            </a:r>
          </a:p>
        </p:txBody>
      </p:sp>
      <p:pic>
        <p:nvPicPr>
          <p:cNvPr id="11" name="Picture 10">
            <a:extLst>
              <a:ext uri="{FF2B5EF4-FFF2-40B4-BE49-F238E27FC236}">
                <a16:creationId xmlns:a16="http://schemas.microsoft.com/office/drawing/2014/main" id="{378DDA53-C9F8-0337-5662-5C3CA6145266}"/>
              </a:ext>
            </a:extLst>
          </p:cNvPr>
          <p:cNvPicPr>
            <a:picLocks noChangeAspect="1"/>
          </p:cNvPicPr>
          <p:nvPr/>
        </p:nvPicPr>
        <p:blipFill>
          <a:blip r:embed="rId3"/>
          <a:stretch>
            <a:fillRect/>
          </a:stretch>
        </p:blipFill>
        <p:spPr>
          <a:xfrm>
            <a:off x="4771317" y="1789396"/>
            <a:ext cx="5202168" cy="456947"/>
          </a:xfrm>
          <a:prstGeom prst="rect">
            <a:avLst/>
          </a:prstGeom>
        </p:spPr>
      </p:pic>
      <p:sp>
        <p:nvSpPr>
          <p:cNvPr id="12" name="Rectangle 11">
            <a:extLst>
              <a:ext uri="{FF2B5EF4-FFF2-40B4-BE49-F238E27FC236}">
                <a16:creationId xmlns:a16="http://schemas.microsoft.com/office/drawing/2014/main" id="{CAC46298-8DFC-EA0F-5D5B-B721A34398D5}"/>
              </a:ext>
            </a:extLst>
          </p:cNvPr>
          <p:cNvSpPr/>
          <p:nvPr/>
        </p:nvSpPr>
        <p:spPr>
          <a:xfrm>
            <a:off x="2218113" y="1836000"/>
            <a:ext cx="1842299" cy="369332"/>
          </a:xfrm>
          <a:prstGeom prst="rect">
            <a:avLst/>
          </a:prstGeom>
        </p:spPr>
        <p:txBody>
          <a:bodyPr wrap="none">
            <a:spAutoFit/>
          </a:bodyPr>
          <a:lstStyle/>
          <a:p>
            <a:pPr eaLnBrk="0" fontAlgn="base" hangingPunct="0">
              <a:spcBef>
                <a:spcPct val="0"/>
              </a:spcBef>
              <a:spcAft>
                <a:spcPct val="0"/>
              </a:spcAft>
            </a:pPr>
            <a:r>
              <a:rPr lang="en-US" dirty="0">
                <a:solidFill>
                  <a:srgbClr val="5174CF"/>
                </a:solidFill>
              </a:rPr>
              <a:t>Top Level Domain</a:t>
            </a:r>
          </a:p>
        </p:txBody>
      </p:sp>
      <p:sp>
        <p:nvSpPr>
          <p:cNvPr id="13" name="Rectangle 12">
            <a:extLst>
              <a:ext uri="{FF2B5EF4-FFF2-40B4-BE49-F238E27FC236}">
                <a16:creationId xmlns:a16="http://schemas.microsoft.com/office/drawing/2014/main" id="{F316F470-16EE-A040-1C7D-4F902AD0435B}"/>
              </a:ext>
            </a:extLst>
          </p:cNvPr>
          <p:cNvSpPr/>
          <p:nvPr/>
        </p:nvSpPr>
        <p:spPr>
          <a:xfrm>
            <a:off x="2209800" y="2635148"/>
            <a:ext cx="1828800" cy="369332"/>
          </a:xfrm>
          <a:prstGeom prst="rect">
            <a:avLst/>
          </a:prstGeom>
        </p:spPr>
        <p:txBody>
          <a:bodyPr wrap="square">
            <a:spAutoFit/>
          </a:bodyPr>
          <a:lstStyle/>
          <a:p>
            <a:pPr eaLnBrk="0" fontAlgn="base" hangingPunct="0">
              <a:spcBef>
                <a:spcPct val="0"/>
              </a:spcBef>
              <a:spcAft>
                <a:spcPct val="0"/>
              </a:spcAft>
            </a:pPr>
            <a:r>
              <a:rPr lang="en-US" dirty="0">
                <a:solidFill>
                  <a:srgbClr val="5174CF"/>
                </a:solidFill>
              </a:rPr>
              <a:t>Primary Domain</a:t>
            </a:r>
          </a:p>
        </p:txBody>
      </p:sp>
      <p:sp>
        <p:nvSpPr>
          <p:cNvPr id="14" name="Rectangle 13">
            <a:extLst>
              <a:ext uri="{FF2B5EF4-FFF2-40B4-BE49-F238E27FC236}">
                <a16:creationId xmlns:a16="http://schemas.microsoft.com/office/drawing/2014/main" id="{852E10D2-2728-7427-C527-4B4C95F5FD0F}"/>
              </a:ext>
            </a:extLst>
          </p:cNvPr>
          <p:cNvSpPr/>
          <p:nvPr/>
        </p:nvSpPr>
        <p:spPr>
          <a:xfrm>
            <a:off x="2209800" y="4391287"/>
            <a:ext cx="2546659" cy="369332"/>
          </a:xfrm>
          <a:prstGeom prst="rect">
            <a:avLst/>
          </a:prstGeom>
        </p:spPr>
        <p:txBody>
          <a:bodyPr wrap="none">
            <a:spAutoFit/>
          </a:bodyPr>
          <a:lstStyle/>
          <a:p>
            <a:pPr eaLnBrk="0" fontAlgn="base" hangingPunct="0">
              <a:spcBef>
                <a:spcPct val="0"/>
              </a:spcBef>
              <a:spcAft>
                <a:spcPct val="0"/>
              </a:spcAft>
            </a:pPr>
            <a:r>
              <a:rPr lang="en-US" dirty="0">
                <a:solidFill>
                  <a:srgbClr val="5174CF"/>
                </a:solidFill>
              </a:rPr>
              <a:t>Numbers hide ownership</a:t>
            </a:r>
          </a:p>
        </p:txBody>
      </p:sp>
      <p:sp>
        <p:nvSpPr>
          <p:cNvPr id="15" name="Rectangle 14">
            <a:extLst>
              <a:ext uri="{FF2B5EF4-FFF2-40B4-BE49-F238E27FC236}">
                <a16:creationId xmlns:a16="http://schemas.microsoft.com/office/drawing/2014/main" id="{BC3CE39B-449F-0A83-90F4-719DC88ACA7A}"/>
              </a:ext>
            </a:extLst>
          </p:cNvPr>
          <p:cNvSpPr/>
          <p:nvPr/>
        </p:nvSpPr>
        <p:spPr>
          <a:xfrm>
            <a:off x="7286935" y="1837906"/>
            <a:ext cx="198674" cy="365760"/>
          </a:xfrm>
          <a:prstGeom prst="rect">
            <a:avLst/>
          </a:prstGeom>
          <a:noFill/>
          <a:ln w="28575" cap="flat" cmpd="sng" algn="ctr">
            <a:solidFill>
              <a:srgbClr val="FF000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panose="02040502050405020303"/>
              <a:ea typeface="+mn-ea"/>
              <a:cs typeface="+mn-cs"/>
            </a:endParaRPr>
          </a:p>
        </p:txBody>
      </p:sp>
      <p:sp>
        <p:nvSpPr>
          <p:cNvPr id="16" name="Title 1">
            <a:extLst>
              <a:ext uri="{FF2B5EF4-FFF2-40B4-BE49-F238E27FC236}">
                <a16:creationId xmlns:a16="http://schemas.microsoft.com/office/drawing/2014/main" id="{E2FE97FC-11DE-00BA-F9F6-04CA86C25593}"/>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C2D83"/>
                </a:solidFill>
                <a:latin typeface="Georgia" panose="02040502050405020303" pitchFamily="18" charset="0"/>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C2D83"/>
                </a:solidFill>
                <a:effectLst/>
                <a:uLnTx/>
                <a:uFillTx/>
                <a:latin typeface="Georgia" panose="02040502050405020303" pitchFamily="18" charset="0"/>
                <a:ea typeface="+mj-ea"/>
                <a:cs typeface="+mj-cs"/>
              </a:rPr>
              <a:t>Suspect Links (notice misspellings)</a:t>
            </a:r>
            <a:br>
              <a:rPr kumimoji="0" lang="en-US" sz="4400" b="0" i="0" u="none" strike="noStrike" kern="1200" cap="none" spc="0" normalizeH="0" baseline="0" noProof="0" dirty="0">
                <a:ln>
                  <a:noFill/>
                </a:ln>
                <a:solidFill>
                  <a:srgbClr val="0C2D83"/>
                </a:solidFill>
                <a:effectLst/>
                <a:uLnTx/>
                <a:uFillTx/>
                <a:latin typeface="Georgia" panose="02040502050405020303" pitchFamily="18" charset="0"/>
                <a:ea typeface="+mj-ea"/>
                <a:cs typeface="+mj-cs"/>
              </a:rPr>
            </a:br>
            <a:r>
              <a:rPr kumimoji="0" lang="en-US" sz="2800" b="0" i="0" u="none" strike="noStrike" kern="1200" cap="none" spc="0" normalizeH="0" baseline="0" noProof="0" dirty="0">
                <a:ln>
                  <a:noFill/>
                </a:ln>
                <a:solidFill>
                  <a:srgbClr val="5174CF"/>
                </a:solidFill>
                <a:effectLst/>
                <a:uLnTx/>
                <a:uFillTx/>
                <a:latin typeface="Georgia" panose="02040502050405020303" pitchFamily="18" charset="0"/>
                <a:ea typeface="+mj-ea"/>
                <a:cs typeface="+mj-cs"/>
              </a:rPr>
              <a:t>Don’t Click!</a:t>
            </a:r>
          </a:p>
        </p:txBody>
      </p:sp>
      <p:pic>
        <p:nvPicPr>
          <p:cNvPr id="17" name="Picture 16">
            <a:extLst>
              <a:ext uri="{FF2B5EF4-FFF2-40B4-BE49-F238E27FC236}">
                <a16:creationId xmlns:a16="http://schemas.microsoft.com/office/drawing/2014/main" id="{9D89B330-EE4B-E55A-3D45-D15EB3FEC13E}"/>
              </a:ext>
            </a:extLst>
          </p:cNvPr>
          <p:cNvPicPr>
            <a:picLocks noChangeAspect="1"/>
          </p:cNvPicPr>
          <p:nvPr/>
        </p:nvPicPr>
        <p:blipFill>
          <a:blip r:embed="rId4"/>
          <a:stretch>
            <a:fillRect/>
          </a:stretch>
        </p:blipFill>
        <p:spPr>
          <a:xfrm>
            <a:off x="4806655" y="2613049"/>
            <a:ext cx="5166830" cy="453843"/>
          </a:xfrm>
          <a:prstGeom prst="rect">
            <a:avLst/>
          </a:prstGeom>
        </p:spPr>
      </p:pic>
      <p:sp>
        <p:nvSpPr>
          <p:cNvPr id="18" name="Rectangle 17">
            <a:extLst>
              <a:ext uri="{FF2B5EF4-FFF2-40B4-BE49-F238E27FC236}">
                <a16:creationId xmlns:a16="http://schemas.microsoft.com/office/drawing/2014/main" id="{23FE5EA6-09FA-75F9-E4B7-45B16070D4B8}"/>
              </a:ext>
            </a:extLst>
          </p:cNvPr>
          <p:cNvSpPr/>
          <p:nvPr/>
        </p:nvSpPr>
        <p:spPr>
          <a:xfrm>
            <a:off x="7315200" y="2658134"/>
            <a:ext cx="228600" cy="367066"/>
          </a:xfrm>
          <a:prstGeom prst="rect">
            <a:avLst/>
          </a:prstGeom>
          <a:noFill/>
          <a:ln w="28575" cap="flat" cmpd="sng" algn="ctr">
            <a:solidFill>
              <a:srgbClr val="FF000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panose="02040502050405020303"/>
              <a:ea typeface="+mn-ea"/>
              <a:cs typeface="+mn-cs"/>
            </a:endParaRPr>
          </a:p>
        </p:txBody>
      </p:sp>
      <p:pic>
        <p:nvPicPr>
          <p:cNvPr id="19" name="Picture 18">
            <a:extLst>
              <a:ext uri="{FF2B5EF4-FFF2-40B4-BE49-F238E27FC236}">
                <a16:creationId xmlns:a16="http://schemas.microsoft.com/office/drawing/2014/main" id="{CEE1C869-8832-1D2D-3269-9E1E90B6A91B}"/>
              </a:ext>
            </a:extLst>
          </p:cNvPr>
          <p:cNvPicPr>
            <a:picLocks noChangeAspect="1"/>
          </p:cNvPicPr>
          <p:nvPr/>
        </p:nvPicPr>
        <p:blipFill>
          <a:blip r:embed="rId5"/>
          <a:stretch>
            <a:fillRect/>
          </a:stretch>
        </p:blipFill>
        <p:spPr>
          <a:xfrm>
            <a:off x="5029200" y="3523499"/>
            <a:ext cx="4944286" cy="434295"/>
          </a:xfrm>
          <a:prstGeom prst="rect">
            <a:avLst/>
          </a:prstGeom>
        </p:spPr>
      </p:pic>
      <p:sp>
        <p:nvSpPr>
          <p:cNvPr id="20" name="Rectangle 19">
            <a:extLst>
              <a:ext uri="{FF2B5EF4-FFF2-40B4-BE49-F238E27FC236}">
                <a16:creationId xmlns:a16="http://schemas.microsoft.com/office/drawing/2014/main" id="{6AE85919-623C-AB21-CD49-BE10D921C871}"/>
              </a:ext>
            </a:extLst>
          </p:cNvPr>
          <p:cNvSpPr/>
          <p:nvPr/>
        </p:nvSpPr>
        <p:spPr>
          <a:xfrm>
            <a:off x="6130635" y="3563636"/>
            <a:ext cx="409194" cy="347472"/>
          </a:xfrm>
          <a:prstGeom prst="rect">
            <a:avLst/>
          </a:prstGeom>
          <a:noFill/>
          <a:ln w="28575" cap="flat" cmpd="sng" algn="ctr">
            <a:solidFill>
              <a:srgbClr val="FF000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panose="02040502050405020303"/>
              <a:ea typeface="+mn-ea"/>
              <a:cs typeface="+mn-cs"/>
            </a:endParaRPr>
          </a:p>
        </p:txBody>
      </p:sp>
      <p:pic>
        <p:nvPicPr>
          <p:cNvPr id="21" name="Picture 20">
            <a:extLst>
              <a:ext uri="{FF2B5EF4-FFF2-40B4-BE49-F238E27FC236}">
                <a16:creationId xmlns:a16="http://schemas.microsoft.com/office/drawing/2014/main" id="{DEA60392-2A78-17F4-ED09-C3BFD8E8AEE3}"/>
              </a:ext>
            </a:extLst>
          </p:cNvPr>
          <p:cNvPicPr>
            <a:picLocks noChangeAspect="1"/>
          </p:cNvPicPr>
          <p:nvPr/>
        </p:nvPicPr>
        <p:blipFill>
          <a:blip r:embed="rId6"/>
          <a:stretch>
            <a:fillRect/>
          </a:stretch>
        </p:blipFill>
        <p:spPr>
          <a:xfrm>
            <a:off x="4952930" y="4358417"/>
            <a:ext cx="4953140" cy="435073"/>
          </a:xfrm>
          <a:prstGeom prst="rect">
            <a:avLst/>
          </a:prstGeom>
        </p:spPr>
      </p:pic>
      <p:sp>
        <p:nvSpPr>
          <p:cNvPr id="22" name="Rectangle 21">
            <a:extLst>
              <a:ext uri="{FF2B5EF4-FFF2-40B4-BE49-F238E27FC236}">
                <a16:creationId xmlns:a16="http://schemas.microsoft.com/office/drawing/2014/main" id="{A2E4CDA4-DA91-5096-25F3-A338B59F8168}"/>
              </a:ext>
            </a:extLst>
          </p:cNvPr>
          <p:cNvSpPr/>
          <p:nvPr/>
        </p:nvSpPr>
        <p:spPr>
          <a:xfrm>
            <a:off x="6069132" y="4394696"/>
            <a:ext cx="941269" cy="365760"/>
          </a:xfrm>
          <a:prstGeom prst="rect">
            <a:avLst/>
          </a:prstGeom>
          <a:noFill/>
          <a:ln w="28575" cap="flat" cmpd="sng" algn="ctr">
            <a:solidFill>
              <a:srgbClr val="FF000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panose="02040502050405020303"/>
              <a:ea typeface="+mn-ea"/>
              <a:cs typeface="+mn-cs"/>
            </a:endParaRPr>
          </a:p>
        </p:txBody>
      </p:sp>
      <p:sp>
        <p:nvSpPr>
          <p:cNvPr id="23" name="Rectangle 22">
            <a:extLst>
              <a:ext uri="{FF2B5EF4-FFF2-40B4-BE49-F238E27FC236}">
                <a16:creationId xmlns:a16="http://schemas.microsoft.com/office/drawing/2014/main" id="{999BC545-6930-0046-CF5B-0C43708C1A96}"/>
              </a:ext>
            </a:extLst>
          </p:cNvPr>
          <p:cNvSpPr/>
          <p:nvPr/>
        </p:nvSpPr>
        <p:spPr>
          <a:xfrm>
            <a:off x="2209801" y="5190435"/>
            <a:ext cx="1529906" cy="369332"/>
          </a:xfrm>
          <a:prstGeom prst="rect">
            <a:avLst/>
          </a:prstGeom>
        </p:spPr>
        <p:txBody>
          <a:bodyPr wrap="none">
            <a:spAutoFit/>
          </a:bodyPr>
          <a:lstStyle/>
          <a:p>
            <a:pPr eaLnBrk="0" fontAlgn="base" hangingPunct="0">
              <a:spcBef>
                <a:spcPct val="0"/>
              </a:spcBef>
              <a:spcAft>
                <a:spcPct val="0"/>
              </a:spcAft>
            </a:pPr>
            <a:r>
              <a:rPr lang="en-US" dirty="0">
                <a:solidFill>
                  <a:srgbClr val="5174CF"/>
                </a:solidFill>
              </a:rPr>
              <a:t>Spelling errors</a:t>
            </a:r>
          </a:p>
        </p:txBody>
      </p:sp>
      <p:pic>
        <p:nvPicPr>
          <p:cNvPr id="24" name="Picture 23">
            <a:extLst>
              <a:ext uri="{FF2B5EF4-FFF2-40B4-BE49-F238E27FC236}">
                <a16:creationId xmlns:a16="http://schemas.microsoft.com/office/drawing/2014/main" id="{DEA3D060-E613-B73B-5B9C-D7828AF3E26A}"/>
              </a:ext>
            </a:extLst>
          </p:cNvPr>
          <p:cNvPicPr>
            <a:picLocks noChangeAspect="1"/>
          </p:cNvPicPr>
          <p:nvPr/>
        </p:nvPicPr>
        <p:blipFill>
          <a:blip r:embed="rId7"/>
          <a:stretch>
            <a:fillRect/>
          </a:stretch>
        </p:blipFill>
        <p:spPr>
          <a:xfrm>
            <a:off x="4952931" y="5121307"/>
            <a:ext cx="4991703" cy="438460"/>
          </a:xfrm>
          <a:prstGeom prst="rect">
            <a:avLst/>
          </a:prstGeom>
        </p:spPr>
      </p:pic>
      <p:sp>
        <p:nvSpPr>
          <p:cNvPr id="25" name="Rectangle 24">
            <a:extLst>
              <a:ext uri="{FF2B5EF4-FFF2-40B4-BE49-F238E27FC236}">
                <a16:creationId xmlns:a16="http://schemas.microsoft.com/office/drawing/2014/main" id="{E11F7F63-350A-E1F6-C2FA-71DDFF85A0C7}"/>
              </a:ext>
            </a:extLst>
          </p:cNvPr>
          <p:cNvSpPr/>
          <p:nvPr/>
        </p:nvSpPr>
        <p:spPr>
          <a:xfrm>
            <a:off x="7001522" y="5158495"/>
            <a:ext cx="100584" cy="365760"/>
          </a:xfrm>
          <a:prstGeom prst="rect">
            <a:avLst/>
          </a:prstGeom>
          <a:noFill/>
          <a:ln w="28575" cap="flat" cmpd="sng" algn="ctr">
            <a:solidFill>
              <a:srgbClr val="FF000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panose="02040502050405020303"/>
              <a:ea typeface="+mn-ea"/>
              <a:cs typeface="+mn-cs"/>
            </a:endParaRPr>
          </a:p>
        </p:txBody>
      </p:sp>
      <p:sp>
        <p:nvSpPr>
          <p:cNvPr id="26" name="Up Arrow 25">
            <a:extLst>
              <a:ext uri="{FF2B5EF4-FFF2-40B4-BE49-F238E27FC236}">
                <a16:creationId xmlns:a16="http://schemas.microsoft.com/office/drawing/2014/main" id="{43B299A1-9D6E-286E-8362-7A98B0E7B5BD}"/>
              </a:ext>
            </a:extLst>
          </p:cNvPr>
          <p:cNvSpPr/>
          <p:nvPr/>
        </p:nvSpPr>
        <p:spPr>
          <a:xfrm>
            <a:off x="7012989" y="5597041"/>
            <a:ext cx="76200" cy="304800"/>
          </a:xfrm>
          <a:prstGeom prst="upArrow">
            <a:avLst/>
          </a:prstGeom>
          <a:solidFill>
            <a:srgbClr val="ED7D31"/>
          </a:solidFill>
          <a:ln w="12700" cap="flat" cmpd="sng" algn="ctr">
            <a:solidFill>
              <a:srgbClr val="C0000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panose="02040502050405020303"/>
              <a:ea typeface="+mn-ea"/>
              <a:cs typeface="+mn-cs"/>
            </a:endParaRPr>
          </a:p>
        </p:txBody>
      </p:sp>
      <p:sp>
        <p:nvSpPr>
          <p:cNvPr id="27" name="Up Arrow 26">
            <a:extLst>
              <a:ext uri="{FF2B5EF4-FFF2-40B4-BE49-F238E27FC236}">
                <a16:creationId xmlns:a16="http://schemas.microsoft.com/office/drawing/2014/main" id="{C1EA7B4C-E15F-C736-09B8-34C3C94E6B15}"/>
              </a:ext>
            </a:extLst>
          </p:cNvPr>
          <p:cNvSpPr/>
          <p:nvPr/>
        </p:nvSpPr>
        <p:spPr>
          <a:xfrm>
            <a:off x="6539765" y="4806095"/>
            <a:ext cx="76200" cy="304800"/>
          </a:xfrm>
          <a:prstGeom prst="upArrow">
            <a:avLst/>
          </a:prstGeom>
          <a:solidFill>
            <a:srgbClr val="ED7D31"/>
          </a:solidFill>
          <a:ln w="12700" cap="flat" cmpd="sng" algn="ctr">
            <a:solidFill>
              <a:srgbClr val="C0000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panose="02040502050405020303"/>
              <a:ea typeface="+mn-ea"/>
              <a:cs typeface="+mn-cs"/>
            </a:endParaRPr>
          </a:p>
        </p:txBody>
      </p:sp>
      <p:sp>
        <p:nvSpPr>
          <p:cNvPr id="28" name="Up Arrow 27">
            <a:extLst>
              <a:ext uri="{FF2B5EF4-FFF2-40B4-BE49-F238E27FC236}">
                <a16:creationId xmlns:a16="http://schemas.microsoft.com/office/drawing/2014/main" id="{72753FBF-1621-8E01-D3E4-F1854B075ADE}"/>
              </a:ext>
            </a:extLst>
          </p:cNvPr>
          <p:cNvSpPr/>
          <p:nvPr/>
        </p:nvSpPr>
        <p:spPr>
          <a:xfrm>
            <a:off x="6297132" y="3968205"/>
            <a:ext cx="76200" cy="304800"/>
          </a:xfrm>
          <a:prstGeom prst="upArrow">
            <a:avLst/>
          </a:prstGeom>
          <a:solidFill>
            <a:srgbClr val="ED7D31"/>
          </a:solidFill>
          <a:ln w="12700" cap="flat" cmpd="sng" algn="ctr">
            <a:solidFill>
              <a:srgbClr val="C0000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panose="02040502050405020303"/>
              <a:ea typeface="+mn-ea"/>
              <a:cs typeface="+mn-cs"/>
            </a:endParaRPr>
          </a:p>
        </p:txBody>
      </p:sp>
      <p:sp>
        <p:nvSpPr>
          <p:cNvPr id="29" name="Up Arrow 28">
            <a:extLst>
              <a:ext uri="{FF2B5EF4-FFF2-40B4-BE49-F238E27FC236}">
                <a16:creationId xmlns:a16="http://schemas.microsoft.com/office/drawing/2014/main" id="{36EE4C81-4BE6-10A5-8017-1C4449C9260F}"/>
              </a:ext>
            </a:extLst>
          </p:cNvPr>
          <p:cNvSpPr/>
          <p:nvPr/>
        </p:nvSpPr>
        <p:spPr>
          <a:xfrm>
            <a:off x="7395469" y="3066891"/>
            <a:ext cx="76200" cy="304800"/>
          </a:xfrm>
          <a:prstGeom prst="upArrow">
            <a:avLst/>
          </a:prstGeom>
          <a:solidFill>
            <a:srgbClr val="ED7D31"/>
          </a:solidFill>
          <a:ln w="12700" cap="flat" cmpd="sng" algn="ctr">
            <a:solidFill>
              <a:srgbClr val="C0000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panose="02040502050405020303"/>
              <a:ea typeface="+mn-ea"/>
              <a:cs typeface="+mn-cs"/>
            </a:endParaRPr>
          </a:p>
        </p:txBody>
      </p:sp>
      <p:sp>
        <p:nvSpPr>
          <p:cNvPr id="30" name="Up Arrow 29">
            <a:extLst>
              <a:ext uri="{FF2B5EF4-FFF2-40B4-BE49-F238E27FC236}">
                <a16:creationId xmlns:a16="http://schemas.microsoft.com/office/drawing/2014/main" id="{2C3ECF93-7393-2C9C-FF7F-BF85232DE045}"/>
              </a:ext>
            </a:extLst>
          </p:cNvPr>
          <p:cNvSpPr/>
          <p:nvPr/>
        </p:nvSpPr>
        <p:spPr>
          <a:xfrm>
            <a:off x="7347248" y="2245749"/>
            <a:ext cx="76200" cy="304800"/>
          </a:xfrm>
          <a:prstGeom prst="upArrow">
            <a:avLst/>
          </a:prstGeom>
          <a:solidFill>
            <a:srgbClr val="ED7D31"/>
          </a:solidFill>
          <a:ln w="12700" cap="flat" cmpd="sng" algn="ctr">
            <a:solidFill>
              <a:srgbClr val="C00000"/>
            </a:solidFill>
            <a:prstDash val="solid"/>
            <a:miter lim="800000"/>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eorgia" panose="02040502050405020303"/>
              <a:ea typeface="+mn-ea"/>
              <a:cs typeface="+mn-cs"/>
            </a:endParaRPr>
          </a:p>
        </p:txBody>
      </p:sp>
    </p:spTree>
    <p:extLst>
      <p:ext uri="{BB962C8B-B14F-4D97-AF65-F5344CB8AC3E}">
        <p14:creationId xmlns:p14="http://schemas.microsoft.com/office/powerpoint/2010/main" val="40989566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0" grpId="0" animBg="1"/>
      <p:bldP spid="22" grpId="0" animBg="1"/>
      <p:bldP spid="25" grpId="0" animBg="1"/>
      <p:bldP spid="26" grpId="0" animBg="1"/>
      <p:bldP spid="27" grpId="0" animBg="1"/>
      <p:bldP spid="28" grpId="0" animBg="1"/>
      <p:bldP spid="29" grpId="0" animBg="1"/>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594AF-44E1-69CB-6E16-F0FF337F8775}"/>
              </a:ext>
            </a:extLst>
          </p:cNvPr>
          <p:cNvSpPr>
            <a:spLocks noGrp="1"/>
          </p:cNvSpPr>
          <p:nvPr>
            <p:ph type="title"/>
          </p:nvPr>
        </p:nvSpPr>
        <p:spPr/>
        <p:txBody>
          <a:bodyPr/>
          <a:lstStyle/>
          <a:p>
            <a:r>
              <a:rPr lang="en-US" dirty="0"/>
              <a:t>Don’t Fall For Pings to Respond</a:t>
            </a:r>
          </a:p>
        </p:txBody>
      </p:sp>
      <p:sp>
        <p:nvSpPr>
          <p:cNvPr id="3" name="Content Placeholder 2">
            <a:extLst>
              <a:ext uri="{FF2B5EF4-FFF2-40B4-BE49-F238E27FC236}">
                <a16:creationId xmlns:a16="http://schemas.microsoft.com/office/drawing/2014/main" id="{DA5AB478-A8A9-6FA4-D486-92C5057913CB}"/>
              </a:ext>
            </a:extLst>
          </p:cNvPr>
          <p:cNvSpPr>
            <a:spLocks noGrp="1"/>
          </p:cNvSpPr>
          <p:nvPr>
            <p:ph idx="1"/>
          </p:nvPr>
        </p:nvSpPr>
        <p:spPr>
          <a:xfrm>
            <a:off x="589047" y="1372415"/>
            <a:ext cx="10322108" cy="4383308"/>
          </a:xfrm>
        </p:spPr>
        <p:txBody>
          <a:bodyPr>
            <a:normAutofit/>
          </a:bodyPr>
          <a:lstStyle/>
          <a:p>
            <a:r>
              <a:rPr lang="en-US" sz="2200" b="0" dirty="0"/>
              <a:t>“Prompt Bombing” is a series of texts or pop ups ask you to accept or deny</a:t>
            </a:r>
            <a:br>
              <a:rPr lang="en-US" sz="2200" b="0" dirty="0"/>
            </a:br>
            <a:r>
              <a:rPr lang="en-US" sz="2200" b="0" dirty="0"/>
              <a:t>credentials or approve through your Authenticator app</a:t>
            </a:r>
          </a:p>
          <a:p>
            <a:r>
              <a:rPr lang="en-US" sz="2200" b="0" dirty="0"/>
              <a:t>Usually repeated texts at off-work hours, such as midnight</a:t>
            </a:r>
            <a:br>
              <a:rPr lang="en-US" sz="2200" b="0" dirty="0"/>
            </a:br>
            <a:r>
              <a:rPr lang="en-US" sz="2200" b="0" dirty="0"/>
              <a:t>when it is most annoying</a:t>
            </a:r>
          </a:p>
          <a:p>
            <a:r>
              <a:rPr lang="en-US" sz="2200" b="0" dirty="0"/>
              <a:t>Texts appear to be from IT staff, Microsoft, Apple, Authenticator, or any provider</a:t>
            </a:r>
            <a:br>
              <a:rPr lang="en-US" sz="2200" b="0" dirty="0"/>
            </a:br>
            <a:r>
              <a:rPr lang="en-US" sz="2200" b="0" dirty="0"/>
              <a:t>that you may be using</a:t>
            </a:r>
          </a:p>
          <a:p>
            <a:r>
              <a:rPr lang="en-US" sz="2200" b="0" dirty="0"/>
              <a:t>Texts state that you will continue to be prompted for a response, or click “yes” to stop.</a:t>
            </a:r>
          </a:p>
          <a:p>
            <a:r>
              <a:rPr lang="en-US" sz="2200" dirty="0"/>
              <a:t>DON’T get worn down </a:t>
            </a:r>
            <a:r>
              <a:rPr lang="en-US" sz="2200" b="0" dirty="0"/>
              <a:t>and end up selecting one of the buttons to make it stop, </a:t>
            </a:r>
            <a:br>
              <a:rPr lang="en-US" sz="2200" b="0" dirty="0"/>
            </a:br>
            <a:r>
              <a:rPr lang="en-US" sz="2200" b="0" dirty="0"/>
              <a:t>as this grants access to the office network</a:t>
            </a:r>
          </a:p>
          <a:p>
            <a:r>
              <a:rPr lang="en-US" sz="2200" b="0" dirty="0"/>
              <a:t>EXIT out of text or authenticator without clicking and contact IT support.</a:t>
            </a:r>
            <a:br>
              <a:rPr lang="en-US" sz="2200" b="0" dirty="0"/>
            </a:br>
            <a:r>
              <a:rPr lang="en-US" sz="2200" b="0" dirty="0"/>
              <a:t>If for home cell, close out and contact provider through help desk.</a:t>
            </a:r>
          </a:p>
        </p:txBody>
      </p:sp>
      <p:sp>
        <p:nvSpPr>
          <p:cNvPr id="4" name="Date Placeholder 3">
            <a:extLst>
              <a:ext uri="{FF2B5EF4-FFF2-40B4-BE49-F238E27FC236}">
                <a16:creationId xmlns:a16="http://schemas.microsoft.com/office/drawing/2014/main" id="{8DA68C3C-0466-AD4C-F315-BE66A33099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1CEF355-D40B-401F-88AD-132720053860}" type="datetime4">
              <a:rPr kumimoji="0" lang="en-US" sz="1200" b="1" i="0" u="none" strike="noStrike" kern="1200" cap="none" spc="0" normalizeH="0" baseline="0" noProof="0" smtClean="0">
                <a:ln>
                  <a:noFill/>
                </a:ln>
                <a:solidFill>
                  <a:prstClr val="white"/>
                </a:solidFill>
                <a:effectLst/>
                <a:uLnTx/>
                <a:uFillTx/>
                <a:latin typeface="Calibri"/>
                <a:ea typeface="+mn-ea"/>
                <a:cs typeface="+mn-cs"/>
              </a:rPr>
              <a:t>October 6, 2022</a:t>
            </a:fld>
            <a:endParaRPr kumimoji="0" lang="en-US" sz="1200" b="1" i="0" u="none" strike="noStrike" kern="1200" cap="none" spc="0" normalizeH="0" baseline="0" noProof="0">
              <a:ln>
                <a:noFill/>
              </a:ln>
              <a:solidFill>
                <a:prstClr val="white"/>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5C4EBAC8-8CFC-42E3-9D0C-C1E2C91EDD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075705-EFBA-4FBF-B376-FFF000E0DF93}" type="slidenum">
              <a:rPr kumimoji="0" lang="en-US" sz="1200" b="1"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r>
              <a:rPr kumimoji="0" lang="en-US" sz="1200" b="1" i="0" u="none" strike="noStrike" kern="1200" cap="none" spc="0" normalizeH="0" baseline="0" noProof="0" dirty="0">
                <a:ln>
                  <a:noFill/>
                </a:ln>
                <a:solidFill>
                  <a:prstClr val="white"/>
                </a:solidFill>
                <a:effectLst/>
                <a:uLnTx/>
                <a:uFillTx/>
                <a:latin typeface="Calibri"/>
                <a:ea typeface="+mn-ea"/>
                <a:cs typeface="+mn-cs"/>
              </a:rPr>
              <a:t> of 38</a:t>
            </a:r>
          </a:p>
        </p:txBody>
      </p:sp>
      <p:pic>
        <p:nvPicPr>
          <p:cNvPr id="7" name="Picture 6" descr="Icon&#10;&#10;Description automatically generated">
            <a:extLst>
              <a:ext uri="{FF2B5EF4-FFF2-40B4-BE49-F238E27FC236}">
                <a16:creationId xmlns:a16="http://schemas.microsoft.com/office/drawing/2014/main" id="{1BCA5B09-2D20-B6DF-2603-F43BA0E95190}"/>
              </a:ext>
            </a:extLst>
          </p:cNvPr>
          <p:cNvPicPr>
            <a:picLocks noChangeAspect="1"/>
          </p:cNvPicPr>
          <p:nvPr/>
        </p:nvPicPr>
        <p:blipFill rotWithShape="1">
          <a:blip r:embed="rId2">
            <a:extLst>
              <a:ext uri="{28A0092B-C50C-407E-A947-70E740481C1C}">
                <a14:useLocalDpi xmlns:a14="http://schemas.microsoft.com/office/drawing/2010/main" val="0"/>
              </a:ext>
            </a:extLst>
          </a:blip>
          <a:srcRect r="68340"/>
          <a:stretch/>
        </p:blipFill>
        <p:spPr>
          <a:xfrm>
            <a:off x="10351204" y="262158"/>
            <a:ext cx="1482099" cy="1716924"/>
          </a:xfrm>
          <a:prstGeom prst="rect">
            <a:avLst/>
          </a:prstGeom>
        </p:spPr>
      </p:pic>
    </p:spTree>
    <p:extLst>
      <p:ext uri="{BB962C8B-B14F-4D97-AF65-F5344CB8AC3E}">
        <p14:creationId xmlns:p14="http://schemas.microsoft.com/office/powerpoint/2010/main" val="308998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1025D-AB5D-AAD1-B2A6-3F60607D0A8E}"/>
              </a:ext>
            </a:extLst>
          </p:cNvPr>
          <p:cNvSpPr>
            <a:spLocks noGrp="1"/>
          </p:cNvSpPr>
          <p:nvPr>
            <p:ph type="title"/>
          </p:nvPr>
        </p:nvSpPr>
        <p:spPr/>
        <p:txBody>
          <a:bodyPr/>
          <a:lstStyle/>
          <a:p>
            <a:r>
              <a:rPr lang="en-US" dirty="0"/>
              <a:t>Cybersecurity Awareness Made Simple</a:t>
            </a:r>
          </a:p>
        </p:txBody>
      </p:sp>
      <p:sp>
        <p:nvSpPr>
          <p:cNvPr id="3" name="Content Placeholder 2">
            <a:extLst>
              <a:ext uri="{FF2B5EF4-FFF2-40B4-BE49-F238E27FC236}">
                <a16:creationId xmlns:a16="http://schemas.microsoft.com/office/drawing/2014/main" id="{68B06ECC-9B17-ACE1-F242-7A5707FBCC07}"/>
              </a:ext>
            </a:extLst>
          </p:cNvPr>
          <p:cNvSpPr>
            <a:spLocks noGrp="1"/>
          </p:cNvSpPr>
          <p:nvPr>
            <p:ph idx="1"/>
          </p:nvPr>
        </p:nvSpPr>
        <p:spPr>
          <a:xfrm>
            <a:off x="838200" y="1441525"/>
            <a:ext cx="10515600" cy="4735438"/>
          </a:xfrm>
        </p:spPr>
        <p:txBody>
          <a:bodyPr>
            <a:normAutofit/>
          </a:bodyPr>
          <a:lstStyle/>
          <a:p>
            <a:pPr marL="0" indent="0" algn="ctr">
              <a:spcBef>
                <a:spcPts val="0"/>
              </a:spcBef>
              <a:buNone/>
              <a:tabLst>
                <a:tab pos="457200" algn="l"/>
              </a:tabLst>
            </a:pPr>
            <a:r>
              <a:rPr lang="en-US" sz="3600" dirty="0"/>
              <a:t>What is it? </a:t>
            </a:r>
          </a:p>
          <a:p>
            <a:pPr marL="457200" lvl="1" indent="0" algn="ctr">
              <a:spcBef>
                <a:spcPts val="0"/>
              </a:spcBef>
              <a:buNone/>
              <a:tabLst>
                <a:tab pos="457200" algn="l"/>
              </a:tabLst>
            </a:pPr>
            <a:r>
              <a:rPr lang="en-US" sz="4800" dirty="0">
                <a:solidFill>
                  <a:srgbClr val="00B050"/>
                </a:solidFill>
              </a:rPr>
              <a:t>Cybersecurity</a:t>
            </a:r>
            <a:r>
              <a:rPr lang="en-US" sz="4800" dirty="0">
                <a:solidFill>
                  <a:srgbClr val="FF0000"/>
                </a:solidFill>
              </a:rPr>
              <a:t> = Protection</a:t>
            </a:r>
          </a:p>
          <a:p>
            <a:pPr marL="0" indent="0" algn="ctr">
              <a:spcBef>
                <a:spcPts val="0"/>
              </a:spcBef>
              <a:buNone/>
              <a:tabLst>
                <a:tab pos="457200" algn="l"/>
              </a:tabLst>
            </a:pPr>
            <a:endParaRPr lang="en-US" sz="3600" dirty="0"/>
          </a:p>
          <a:p>
            <a:pPr marL="0" indent="0" algn="ctr">
              <a:spcBef>
                <a:spcPts val="0"/>
              </a:spcBef>
              <a:buNone/>
              <a:tabLst>
                <a:tab pos="457200" algn="l"/>
              </a:tabLst>
            </a:pPr>
            <a:r>
              <a:rPr lang="en-US" sz="3600" dirty="0"/>
              <a:t>What are you Protecting?</a:t>
            </a:r>
          </a:p>
          <a:p>
            <a:pPr marL="0" indent="0" algn="ctr">
              <a:spcBef>
                <a:spcPts val="0"/>
              </a:spcBef>
              <a:buNone/>
              <a:tabLst>
                <a:tab pos="457200" algn="l"/>
              </a:tabLst>
            </a:pPr>
            <a:r>
              <a:rPr lang="en-US" sz="4400" dirty="0">
                <a:solidFill>
                  <a:srgbClr val="FF0000"/>
                </a:solidFill>
              </a:rPr>
              <a:t>Data and Systems </a:t>
            </a:r>
          </a:p>
          <a:p>
            <a:pPr marL="0" indent="0" algn="ctr">
              <a:spcBef>
                <a:spcPts val="0"/>
              </a:spcBef>
              <a:buNone/>
              <a:tabLst>
                <a:tab pos="457200" algn="l"/>
              </a:tabLst>
            </a:pPr>
            <a:endParaRPr lang="en-US" sz="3600" dirty="0"/>
          </a:p>
          <a:p>
            <a:pPr marL="0" indent="0" algn="ctr">
              <a:spcBef>
                <a:spcPts val="0"/>
              </a:spcBef>
              <a:buNone/>
              <a:tabLst>
                <a:tab pos="457200" algn="l"/>
              </a:tabLst>
            </a:pPr>
            <a:r>
              <a:rPr lang="en-US" sz="3600" dirty="0"/>
              <a:t>How are you Protecting it? </a:t>
            </a:r>
          </a:p>
          <a:p>
            <a:pPr marL="0" indent="0" algn="ctr">
              <a:spcBef>
                <a:spcPts val="0"/>
              </a:spcBef>
              <a:buNone/>
              <a:tabLst>
                <a:tab pos="457200" algn="l"/>
              </a:tabLst>
            </a:pPr>
            <a:r>
              <a:rPr lang="en-US" sz="4800" dirty="0">
                <a:solidFill>
                  <a:srgbClr val="FF0000"/>
                </a:solidFill>
              </a:rPr>
              <a:t>Internal Controls</a:t>
            </a:r>
          </a:p>
          <a:p>
            <a:pPr>
              <a:spcBef>
                <a:spcPts val="0"/>
              </a:spcBef>
              <a:tabLst>
                <a:tab pos="457200" algn="l"/>
              </a:tabLst>
            </a:pPr>
            <a:endParaRPr lang="en-US" dirty="0"/>
          </a:p>
          <a:p>
            <a:endParaRPr lang="en-US" dirty="0"/>
          </a:p>
        </p:txBody>
      </p:sp>
      <p:sp>
        <p:nvSpPr>
          <p:cNvPr id="4" name="Date Placeholder 3">
            <a:extLst>
              <a:ext uri="{FF2B5EF4-FFF2-40B4-BE49-F238E27FC236}">
                <a16:creationId xmlns:a16="http://schemas.microsoft.com/office/drawing/2014/main" id="{79C5CC60-D0A0-3CE2-06A5-38252C069D10}"/>
              </a:ext>
            </a:extLst>
          </p:cNvPr>
          <p:cNvSpPr>
            <a:spLocks noGrp="1"/>
          </p:cNvSpPr>
          <p:nvPr>
            <p:ph type="dt" sz="half" idx="10"/>
          </p:nvPr>
        </p:nvSpPr>
        <p:spPr/>
        <p:txBody>
          <a:bodyPr/>
          <a:lstStyle/>
          <a:p>
            <a:fld id="{BEBEB39F-DB6B-4DAF-8239-BDFD0EB626BB}" type="datetime4">
              <a:rPr lang="en-US" smtClean="0"/>
              <a:t>October 6, 2022</a:t>
            </a:fld>
            <a:endParaRPr lang="en-US"/>
          </a:p>
        </p:txBody>
      </p:sp>
      <p:sp>
        <p:nvSpPr>
          <p:cNvPr id="5" name="Slide Number Placeholder 4">
            <a:extLst>
              <a:ext uri="{FF2B5EF4-FFF2-40B4-BE49-F238E27FC236}">
                <a16:creationId xmlns:a16="http://schemas.microsoft.com/office/drawing/2014/main" id="{A2DBFAF5-4E9D-03DD-E1CB-2D297B49AB16}"/>
              </a:ext>
            </a:extLst>
          </p:cNvPr>
          <p:cNvSpPr>
            <a:spLocks noGrp="1"/>
          </p:cNvSpPr>
          <p:nvPr>
            <p:ph type="sldNum" sz="quarter" idx="12"/>
          </p:nvPr>
        </p:nvSpPr>
        <p:spPr/>
        <p:txBody>
          <a:bodyPr/>
          <a:lstStyle/>
          <a:p>
            <a:fld id="{C2075705-EFBA-4FBF-B376-FFF000E0DF93}" type="slidenum">
              <a:rPr lang="en-US" smtClean="0"/>
              <a:pPr/>
              <a:t>3</a:t>
            </a:fld>
            <a:r>
              <a:rPr lang="en-US" dirty="0"/>
              <a:t> of 38</a:t>
            </a:r>
          </a:p>
        </p:txBody>
      </p:sp>
      <p:pic>
        <p:nvPicPr>
          <p:cNvPr id="8" name="Picture 7">
            <a:extLst>
              <a:ext uri="{FF2B5EF4-FFF2-40B4-BE49-F238E27FC236}">
                <a16:creationId xmlns:a16="http://schemas.microsoft.com/office/drawing/2014/main" id="{BBA0126A-5E64-A2BA-F5B2-67ED93187DF6}"/>
              </a:ext>
            </a:extLst>
          </p:cNvPr>
          <p:cNvPicPr>
            <a:picLocks noChangeAspect="1"/>
          </p:cNvPicPr>
          <p:nvPr/>
        </p:nvPicPr>
        <p:blipFill>
          <a:blip r:embed="rId2"/>
          <a:stretch>
            <a:fillRect/>
          </a:stretch>
        </p:blipFill>
        <p:spPr>
          <a:xfrm>
            <a:off x="9952822" y="5399865"/>
            <a:ext cx="2091109" cy="780356"/>
          </a:xfrm>
          <a:prstGeom prst="rect">
            <a:avLst/>
          </a:prstGeom>
        </p:spPr>
      </p:pic>
    </p:spTree>
    <p:extLst>
      <p:ext uri="{BB962C8B-B14F-4D97-AF65-F5344CB8AC3E}">
        <p14:creationId xmlns:p14="http://schemas.microsoft.com/office/powerpoint/2010/main" val="2985549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CB3F1-5984-F66E-4DC5-92C2FEF3AE36}"/>
              </a:ext>
            </a:extLst>
          </p:cNvPr>
          <p:cNvSpPr>
            <a:spLocks noGrp="1"/>
          </p:cNvSpPr>
          <p:nvPr>
            <p:ph type="title"/>
          </p:nvPr>
        </p:nvSpPr>
        <p:spPr/>
        <p:txBody>
          <a:bodyPr/>
          <a:lstStyle/>
          <a:p>
            <a:r>
              <a:rPr lang="en-US" dirty="0"/>
              <a:t>What NOT to Click</a:t>
            </a:r>
          </a:p>
        </p:txBody>
      </p:sp>
      <p:sp>
        <p:nvSpPr>
          <p:cNvPr id="3" name="Content Placeholder 2">
            <a:extLst>
              <a:ext uri="{FF2B5EF4-FFF2-40B4-BE49-F238E27FC236}">
                <a16:creationId xmlns:a16="http://schemas.microsoft.com/office/drawing/2014/main" id="{A28315C5-8695-93D2-2281-27CA8B440782}"/>
              </a:ext>
            </a:extLst>
          </p:cNvPr>
          <p:cNvSpPr>
            <a:spLocks noGrp="1"/>
          </p:cNvSpPr>
          <p:nvPr>
            <p:ph sz="half" idx="1"/>
          </p:nvPr>
        </p:nvSpPr>
        <p:spPr/>
        <p:txBody>
          <a:bodyPr>
            <a:normAutofit lnSpcReduction="10000"/>
          </a:bodyPr>
          <a:lstStyle/>
          <a:p>
            <a:r>
              <a:rPr lang="en-US" b="0" dirty="0"/>
              <a:t>Links</a:t>
            </a:r>
          </a:p>
          <a:p>
            <a:r>
              <a:rPr lang="en-US" b="0" dirty="0"/>
              <a:t>Logos</a:t>
            </a:r>
          </a:p>
          <a:p>
            <a:r>
              <a:rPr lang="en-US" b="0" dirty="0"/>
              <a:t>QR Codes</a:t>
            </a:r>
          </a:p>
          <a:p>
            <a:r>
              <a:rPr lang="en-US" b="0" dirty="0"/>
              <a:t>Audio files</a:t>
            </a:r>
          </a:p>
          <a:p>
            <a:endParaRPr lang="en-US" b="0" dirty="0"/>
          </a:p>
          <a:p>
            <a:r>
              <a:rPr lang="en-US" b="0" dirty="0"/>
              <a:t>Criminals use colors and graphics to encourage clicking</a:t>
            </a:r>
          </a:p>
          <a:p>
            <a:r>
              <a:rPr lang="en-US" b="0" dirty="0"/>
              <a:t>Even if the name is familiar</a:t>
            </a:r>
          </a:p>
          <a:p>
            <a:pPr marL="0" indent="0" algn="ctr">
              <a:buNone/>
            </a:pPr>
            <a:r>
              <a:rPr lang="en-US" dirty="0"/>
              <a:t>DO NOT FALL FOR IT</a:t>
            </a:r>
          </a:p>
        </p:txBody>
      </p:sp>
      <p:pic>
        <p:nvPicPr>
          <p:cNvPr id="7" name="Content Placeholder 6">
            <a:extLst>
              <a:ext uri="{FF2B5EF4-FFF2-40B4-BE49-F238E27FC236}">
                <a16:creationId xmlns:a16="http://schemas.microsoft.com/office/drawing/2014/main" id="{FC43CD6C-4487-046B-B192-19DE7E0F4449}"/>
              </a:ext>
            </a:extLst>
          </p:cNvPr>
          <p:cNvPicPr>
            <a:picLocks noGrp="1" noChangeAspect="1"/>
          </p:cNvPicPr>
          <p:nvPr>
            <p:ph sz="half" idx="2"/>
          </p:nvPr>
        </p:nvPicPr>
        <p:blipFill>
          <a:blip r:embed="rId3"/>
          <a:stretch>
            <a:fillRect/>
          </a:stretch>
        </p:blipFill>
        <p:spPr>
          <a:xfrm>
            <a:off x="5686826" y="2123768"/>
            <a:ext cx="3732026" cy="3714408"/>
          </a:xfrm>
          <a:prstGeom prst="rect">
            <a:avLst/>
          </a:prstGeom>
        </p:spPr>
      </p:pic>
      <p:sp>
        <p:nvSpPr>
          <p:cNvPr id="5" name="Date Placeholder 4">
            <a:extLst>
              <a:ext uri="{FF2B5EF4-FFF2-40B4-BE49-F238E27FC236}">
                <a16:creationId xmlns:a16="http://schemas.microsoft.com/office/drawing/2014/main" id="{334D7A77-E290-EA4D-B4A1-E0BB65784DBA}"/>
              </a:ext>
            </a:extLst>
          </p:cNvPr>
          <p:cNvSpPr>
            <a:spLocks noGrp="1"/>
          </p:cNvSpPr>
          <p:nvPr>
            <p:ph type="dt" sz="half" idx="10"/>
          </p:nvPr>
        </p:nvSpPr>
        <p:spPr/>
        <p:txBody>
          <a:bodyPr/>
          <a:lstStyle/>
          <a:p>
            <a:fld id="{787290AE-E388-4D84-A474-11B133466E52}" type="datetime4">
              <a:rPr lang="en-US" smtClean="0"/>
              <a:t>October 6, 2022</a:t>
            </a:fld>
            <a:endParaRPr lang="en-US"/>
          </a:p>
        </p:txBody>
      </p:sp>
      <p:sp>
        <p:nvSpPr>
          <p:cNvPr id="6" name="Slide Number Placeholder 5">
            <a:extLst>
              <a:ext uri="{FF2B5EF4-FFF2-40B4-BE49-F238E27FC236}">
                <a16:creationId xmlns:a16="http://schemas.microsoft.com/office/drawing/2014/main" id="{1C1DA7C0-94F3-DD55-18A5-126CD7B327B8}"/>
              </a:ext>
            </a:extLst>
          </p:cNvPr>
          <p:cNvSpPr>
            <a:spLocks noGrp="1"/>
          </p:cNvSpPr>
          <p:nvPr>
            <p:ph type="sldNum" sz="quarter" idx="12"/>
          </p:nvPr>
        </p:nvSpPr>
        <p:spPr/>
        <p:txBody>
          <a:bodyPr/>
          <a:lstStyle/>
          <a:p>
            <a:fld id="{C2075705-EFBA-4FBF-B376-FFF000E0DF93}" type="slidenum">
              <a:rPr lang="en-US" smtClean="0"/>
              <a:pPr/>
              <a:t>30</a:t>
            </a:fld>
            <a:r>
              <a:rPr lang="en-US" dirty="0"/>
              <a:t> of 38</a:t>
            </a:r>
          </a:p>
        </p:txBody>
      </p:sp>
      <p:pic>
        <p:nvPicPr>
          <p:cNvPr id="8" name="Picture 7">
            <a:extLst>
              <a:ext uri="{FF2B5EF4-FFF2-40B4-BE49-F238E27FC236}">
                <a16:creationId xmlns:a16="http://schemas.microsoft.com/office/drawing/2014/main" id="{BD62ADA0-20E4-5E33-CC96-D27DA8B6A0E4}"/>
              </a:ext>
            </a:extLst>
          </p:cNvPr>
          <p:cNvPicPr>
            <a:picLocks noChangeAspect="1"/>
          </p:cNvPicPr>
          <p:nvPr/>
        </p:nvPicPr>
        <p:blipFill>
          <a:blip r:embed="rId4"/>
          <a:stretch>
            <a:fillRect/>
          </a:stretch>
        </p:blipFill>
        <p:spPr>
          <a:xfrm>
            <a:off x="8087342" y="4273021"/>
            <a:ext cx="1046516" cy="1022910"/>
          </a:xfrm>
          <a:prstGeom prst="rect">
            <a:avLst/>
          </a:prstGeom>
        </p:spPr>
      </p:pic>
      <p:pic>
        <p:nvPicPr>
          <p:cNvPr id="4" name="Picture 3" descr="Icon&#10;&#10;Description automatically generated">
            <a:extLst>
              <a:ext uri="{FF2B5EF4-FFF2-40B4-BE49-F238E27FC236}">
                <a16:creationId xmlns:a16="http://schemas.microsoft.com/office/drawing/2014/main" id="{DB739384-170C-52A6-9609-89EB5F54D4C9}"/>
              </a:ext>
            </a:extLst>
          </p:cNvPr>
          <p:cNvPicPr>
            <a:picLocks noChangeAspect="1"/>
          </p:cNvPicPr>
          <p:nvPr/>
        </p:nvPicPr>
        <p:blipFill rotWithShape="1">
          <a:blip r:embed="rId5">
            <a:extLst>
              <a:ext uri="{28A0092B-C50C-407E-A947-70E740481C1C}">
                <a14:useLocalDpi xmlns:a14="http://schemas.microsoft.com/office/drawing/2010/main" val="0"/>
              </a:ext>
            </a:extLst>
          </a:blip>
          <a:srcRect r="68340"/>
          <a:stretch/>
        </p:blipFill>
        <p:spPr>
          <a:xfrm>
            <a:off x="10351204" y="262158"/>
            <a:ext cx="1482099" cy="1716924"/>
          </a:xfrm>
          <a:prstGeom prst="rect">
            <a:avLst/>
          </a:prstGeom>
        </p:spPr>
      </p:pic>
    </p:spTree>
    <p:extLst>
      <p:ext uri="{BB962C8B-B14F-4D97-AF65-F5344CB8AC3E}">
        <p14:creationId xmlns:p14="http://schemas.microsoft.com/office/powerpoint/2010/main" val="7394553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CA6F8C-CE56-21E2-1EAC-33F09A3E41A5}"/>
              </a:ext>
            </a:extLst>
          </p:cNvPr>
          <p:cNvPicPr>
            <a:picLocks noChangeAspect="1"/>
          </p:cNvPicPr>
          <p:nvPr/>
        </p:nvPicPr>
        <p:blipFill rotWithShape="1">
          <a:blip r:embed="rId3"/>
          <a:srcRect b="81231"/>
          <a:stretch/>
        </p:blipFill>
        <p:spPr>
          <a:xfrm>
            <a:off x="725006" y="1814232"/>
            <a:ext cx="7726527" cy="882031"/>
          </a:xfrm>
          <a:prstGeom prst="rect">
            <a:avLst/>
          </a:prstGeom>
        </p:spPr>
      </p:pic>
      <p:pic>
        <p:nvPicPr>
          <p:cNvPr id="4" name="Picture 3">
            <a:extLst>
              <a:ext uri="{FF2B5EF4-FFF2-40B4-BE49-F238E27FC236}">
                <a16:creationId xmlns:a16="http://schemas.microsoft.com/office/drawing/2014/main" id="{3CB2617C-92C8-84AF-25FE-ACE541BA0CD9}"/>
              </a:ext>
            </a:extLst>
          </p:cNvPr>
          <p:cNvPicPr>
            <a:picLocks noChangeAspect="1"/>
          </p:cNvPicPr>
          <p:nvPr/>
        </p:nvPicPr>
        <p:blipFill>
          <a:blip r:embed="rId4"/>
          <a:stretch>
            <a:fillRect/>
          </a:stretch>
        </p:blipFill>
        <p:spPr>
          <a:xfrm>
            <a:off x="594649" y="1554502"/>
            <a:ext cx="2535343" cy="1121070"/>
          </a:xfrm>
          <a:prstGeom prst="rect">
            <a:avLst/>
          </a:prstGeom>
        </p:spPr>
      </p:pic>
      <p:pic>
        <p:nvPicPr>
          <p:cNvPr id="7" name="Picture 6">
            <a:extLst>
              <a:ext uri="{FF2B5EF4-FFF2-40B4-BE49-F238E27FC236}">
                <a16:creationId xmlns:a16="http://schemas.microsoft.com/office/drawing/2014/main" id="{03A0A001-9E56-0FA0-78F2-C820890CA8A9}"/>
              </a:ext>
            </a:extLst>
          </p:cNvPr>
          <p:cNvPicPr>
            <a:picLocks noChangeAspect="1"/>
          </p:cNvPicPr>
          <p:nvPr/>
        </p:nvPicPr>
        <p:blipFill>
          <a:blip r:embed="rId5"/>
          <a:stretch>
            <a:fillRect/>
          </a:stretch>
        </p:blipFill>
        <p:spPr>
          <a:xfrm>
            <a:off x="594649" y="2753599"/>
            <a:ext cx="6920794" cy="2618290"/>
          </a:xfrm>
          <a:prstGeom prst="rect">
            <a:avLst/>
          </a:prstGeom>
        </p:spPr>
      </p:pic>
      <p:sp>
        <p:nvSpPr>
          <p:cNvPr id="11" name="Title 1">
            <a:extLst>
              <a:ext uri="{FF2B5EF4-FFF2-40B4-BE49-F238E27FC236}">
                <a16:creationId xmlns:a16="http://schemas.microsoft.com/office/drawing/2014/main" id="{7CD3905C-6D5B-137A-35EE-649B85C70F46}"/>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rgbClr val="0C2D83"/>
                </a:solidFill>
                <a:latin typeface="Georgia" panose="02040502050405020303" pitchFamily="18" charset="0"/>
                <a:ea typeface="+mj-ea"/>
                <a:cs typeface="+mj-cs"/>
              </a:defRPr>
            </a:lvl1pPr>
          </a:lstStyle>
          <a:p>
            <a:r>
              <a:rPr lang="en-US" dirty="0"/>
              <a:t>Electronic signatures</a:t>
            </a:r>
          </a:p>
          <a:p>
            <a:r>
              <a:rPr lang="en-US" sz="2400" dirty="0">
                <a:solidFill>
                  <a:srgbClr val="5174CF"/>
                </a:solidFill>
              </a:rPr>
              <a:t>DocuSign, Adobe Acrobat Sign</a:t>
            </a:r>
          </a:p>
        </p:txBody>
      </p:sp>
      <p:sp>
        <p:nvSpPr>
          <p:cNvPr id="12" name="TextBox 11">
            <a:extLst>
              <a:ext uri="{FF2B5EF4-FFF2-40B4-BE49-F238E27FC236}">
                <a16:creationId xmlns:a16="http://schemas.microsoft.com/office/drawing/2014/main" id="{070B018E-F1F3-75D9-F600-DF854D534291}"/>
              </a:ext>
            </a:extLst>
          </p:cNvPr>
          <p:cNvSpPr txBox="1"/>
          <p:nvPr/>
        </p:nvSpPr>
        <p:spPr>
          <a:xfrm>
            <a:off x="725006" y="5682343"/>
            <a:ext cx="10628794" cy="830997"/>
          </a:xfrm>
          <a:prstGeom prst="rect">
            <a:avLst/>
          </a:prstGeom>
          <a:noFill/>
        </p:spPr>
        <p:txBody>
          <a:bodyPr wrap="square" rtlCol="0">
            <a:spAutoFit/>
          </a:bodyPr>
          <a:lstStyle/>
          <a:p>
            <a:r>
              <a:rPr lang="en-US" sz="2400" dirty="0">
                <a:solidFill>
                  <a:srgbClr val="0C2D83"/>
                </a:solidFill>
              </a:rPr>
              <a:t>These may look official but always PAUSE and VERIFY with the sender</a:t>
            </a:r>
            <a:br>
              <a:rPr lang="en-US" sz="2400" dirty="0">
                <a:solidFill>
                  <a:srgbClr val="0C2D83"/>
                </a:solidFill>
              </a:rPr>
            </a:br>
            <a:r>
              <a:rPr lang="en-US" sz="2400" dirty="0">
                <a:solidFill>
                  <a:srgbClr val="0C2D83"/>
                </a:solidFill>
              </a:rPr>
              <a:t>that these are legitimate.  </a:t>
            </a:r>
          </a:p>
        </p:txBody>
      </p:sp>
      <p:pic>
        <p:nvPicPr>
          <p:cNvPr id="3" name="Picture 2" descr="Icon&#10;&#10;Description automatically generated">
            <a:extLst>
              <a:ext uri="{FF2B5EF4-FFF2-40B4-BE49-F238E27FC236}">
                <a16:creationId xmlns:a16="http://schemas.microsoft.com/office/drawing/2014/main" id="{BB074E5B-2AEB-00A8-6BD3-6FCC40ABE9BA}"/>
              </a:ext>
            </a:extLst>
          </p:cNvPr>
          <p:cNvPicPr>
            <a:picLocks noChangeAspect="1"/>
          </p:cNvPicPr>
          <p:nvPr/>
        </p:nvPicPr>
        <p:blipFill rotWithShape="1">
          <a:blip r:embed="rId6">
            <a:extLst>
              <a:ext uri="{28A0092B-C50C-407E-A947-70E740481C1C}">
                <a14:useLocalDpi xmlns:a14="http://schemas.microsoft.com/office/drawing/2010/main" val="0"/>
              </a:ext>
            </a:extLst>
          </a:blip>
          <a:srcRect r="68340"/>
          <a:stretch/>
        </p:blipFill>
        <p:spPr>
          <a:xfrm>
            <a:off x="10351204" y="262158"/>
            <a:ext cx="1482099" cy="1716924"/>
          </a:xfrm>
          <a:prstGeom prst="rect">
            <a:avLst/>
          </a:prstGeom>
        </p:spPr>
      </p:pic>
    </p:spTree>
    <p:extLst>
      <p:ext uri="{BB962C8B-B14F-4D97-AF65-F5344CB8AC3E}">
        <p14:creationId xmlns:p14="http://schemas.microsoft.com/office/powerpoint/2010/main" val="3128509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053C9-67DB-157D-C1B8-E5AF490F7F17}"/>
              </a:ext>
            </a:extLst>
          </p:cNvPr>
          <p:cNvSpPr>
            <a:spLocks noGrp="1"/>
          </p:cNvSpPr>
          <p:nvPr>
            <p:ph type="title"/>
          </p:nvPr>
        </p:nvSpPr>
        <p:spPr/>
        <p:txBody>
          <a:bodyPr/>
          <a:lstStyle/>
          <a:p>
            <a:r>
              <a:rPr lang="en-US" dirty="0"/>
              <a:t>Verify, Verify, Verify</a:t>
            </a:r>
          </a:p>
        </p:txBody>
      </p:sp>
      <p:sp>
        <p:nvSpPr>
          <p:cNvPr id="3" name="Content Placeholder 2">
            <a:extLst>
              <a:ext uri="{FF2B5EF4-FFF2-40B4-BE49-F238E27FC236}">
                <a16:creationId xmlns:a16="http://schemas.microsoft.com/office/drawing/2014/main" id="{7B4BFA5B-F91E-F208-991A-2F560B4E5A17}"/>
              </a:ext>
            </a:extLst>
          </p:cNvPr>
          <p:cNvSpPr>
            <a:spLocks noGrp="1"/>
          </p:cNvSpPr>
          <p:nvPr>
            <p:ph idx="1"/>
          </p:nvPr>
        </p:nvSpPr>
        <p:spPr>
          <a:xfrm>
            <a:off x="719866" y="1368625"/>
            <a:ext cx="9758082" cy="4749145"/>
          </a:xfrm>
        </p:spPr>
        <p:txBody>
          <a:bodyPr>
            <a:normAutofit/>
          </a:bodyPr>
          <a:lstStyle/>
          <a:p>
            <a:r>
              <a:rPr lang="en-US" b="0" dirty="0"/>
              <a:t>Do not click until you verify (Zero Trust)</a:t>
            </a:r>
          </a:p>
          <a:p>
            <a:r>
              <a:rPr lang="en-US" b="0" dirty="0"/>
              <a:t>Do </a:t>
            </a:r>
            <a:r>
              <a:rPr lang="en-US" b="0" dirty="0">
                <a:solidFill>
                  <a:srgbClr val="DDA037"/>
                </a:solidFill>
              </a:rPr>
              <a:t>NOT</a:t>
            </a:r>
            <a:r>
              <a:rPr lang="en-US" b="0" dirty="0"/>
              <a:t> rely solely on electronic paperwork, calls or texts </a:t>
            </a:r>
          </a:p>
          <a:p>
            <a:r>
              <a:rPr lang="en-US" b="0" dirty="0"/>
              <a:t>Follow written validation, processing procedures and checklists</a:t>
            </a:r>
          </a:p>
          <a:p>
            <a:r>
              <a:rPr lang="en-US" b="0" dirty="0"/>
              <a:t>Always </a:t>
            </a:r>
            <a:r>
              <a:rPr lang="en-US" b="0" dirty="0">
                <a:solidFill>
                  <a:srgbClr val="DDA037"/>
                </a:solidFill>
              </a:rPr>
              <a:t>VERIFY</a:t>
            </a:r>
            <a:r>
              <a:rPr lang="en-US" b="0" dirty="0"/>
              <a:t> major changes </a:t>
            </a:r>
            <a:r>
              <a:rPr lang="en-US" b="0" dirty="0">
                <a:solidFill>
                  <a:srgbClr val="DDA037"/>
                </a:solidFill>
              </a:rPr>
              <a:t>PERSONALLY</a:t>
            </a:r>
            <a:r>
              <a:rPr lang="en-US" b="0" dirty="0"/>
              <a:t> with the requester </a:t>
            </a:r>
          </a:p>
          <a:p>
            <a:pPr lvl="1"/>
            <a:r>
              <a:rPr lang="en-US" b="0" dirty="0"/>
              <a:t>Payroll or Banking account (EFT/Direct Deposit employees/vendors (VCM)</a:t>
            </a:r>
          </a:p>
          <a:p>
            <a:pPr lvl="1"/>
            <a:r>
              <a:rPr lang="en-US" b="0" dirty="0"/>
              <a:t>Contract document changes</a:t>
            </a:r>
          </a:p>
          <a:p>
            <a:pPr lvl="1"/>
            <a:r>
              <a:rPr lang="en-US" b="0" dirty="0"/>
              <a:t>Any department business requested electronically</a:t>
            </a:r>
          </a:p>
          <a:p>
            <a:pPr lvl="1"/>
            <a:r>
              <a:rPr lang="en-US" b="0" dirty="0"/>
              <a:t>Office 365 requests to “collaborate” or join groups (even if internal)</a:t>
            </a:r>
          </a:p>
          <a:p>
            <a:pPr lvl="1"/>
            <a:endParaRPr lang="en-US" b="0" dirty="0"/>
          </a:p>
          <a:p>
            <a:pPr marL="457200" lvl="1" indent="0" algn="ctr">
              <a:buNone/>
            </a:pPr>
            <a:r>
              <a:rPr lang="en-US" dirty="0"/>
              <a:t>ASSUME EVERY EMAIL OR TEXT MAY BE MALICIOUS</a:t>
            </a:r>
          </a:p>
          <a:p>
            <a:pPr marL="457200" lvl="1" indent="0">
              <a:buNone/>
            </a:pPr>
            <a:endParaRPr lang="en-US" b="0" dirty="0"/>
          </a:p>
        </p:txBody>
      </p:sp>
      <p:sp>
        <p:nvSpPr>
          <p:cNvPr id="4" name="Date Placeholder 3">
            <a:extLst>
              <a:ext uri="{FF2B5EF4-FFF2-40B4-BE49-F238E27FC236}">
                <a16:creationId xmlns:a16="http://schemas.microsoft.com/office/drawing/2014/main" id="{6439E9CA-6A54-C7DF-20D0-4010C457039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B42867-3E71-4446-BF5D-A0E908EBF6AB}" type="datetime4">
              <a:rPr kumimoji="0" lang="en-US" sz="1200" b="1" i="0" u="none" strike="noStrike" kern="1200" cap="none" spc="0" normalizeH="0" baseline="0" noProof="0" smtClean="0">
                <a:ln>
                  <a:noFill/>
                </a:ln>
                <a:solidFill>
                  <a:prstClr val="white"/>
                </a:solidFill>
                <a:effectLst/>
                <a:uLnTx/>
                <a:uFillTx/>
                <a:latin typeface="Calibri"/>
                <a:ea typeface="+mn-ea"/>
                <a:cs typeface="+mn-cs"/>
              </a:rPr>
              <a:t>October 6, 2022</a:t>
            </a:fld>
            <a:endParaRPr kumimoji="0" lang="en-US" sz="1200" b="1" i="0" u="none" strike="noStrike" kern="1200" cap="none" spc="0" normalizeH="0" baseline="0" noProof="0">
              <a:ln>
                <a:noFill/>
              </a:ln>
              <a:solidFill>
                <a:prstClr val="white"/>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C5537B5B-55DB-C124-DB07-8D7BB84885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075705-EFBA-4FBF-B376-FFF000E0DF93}" type="slidenum">
              <a:rPr kumimoji="0" lang="en-US" sz="1200" b="1"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r>
              <a:rPr kumimoji="0" lang="en-US" sz="1200" b="1" i="0" u="none" strike="noStrike" kern="1200" cap="none" spc="0" normalizeH="0" baseline="0" noProof="0" dirty="0">
                <a:ln>
                  <a:noFill/>
                </a:ln>
                <a:solidFill>
                  <a:prstClr val="white"/>
                </a:solidFill>
                <a:effectLst/>
                <a:uLnTx/>
                <a:uFillTx/>
                <a:latin typeface="Calibri"/>
                <a:ea typeface="+mn-ea"/>
                <a:cs typeface="+mn-cs"/>
              </a:rPr>
              <a:t> of 38</a:t>
            </a:r>
          </a:p>
        </p:txBody>
      </p:sp>
      <p:pic>
        <p:nvPicPr>
          <p:cNvPr id="6" name="Picture 5" descr="Icon&#10;&#10;Description automatically generated">
            <a:extLst>
              <a:ext uri="{FF2B5EF4-FFF2-40B4-BE49-F238E27FC236}">
                <a16:creationId xmlns:a16="http://schemas.microsoft.com/office/drawing/2014/main" id="{7F85F6B1-69CB-F09C-DDB4-43387ECC5726}"/>
              </a:ext>
            </a:extLst>
          </p:cNvPr>
          <p:cNvPicPr>
            <a:picLocks noChangeAspect="1"/>
          </p:cNvPicPr>
          <p:nvPr/>
        </p:nvPicPr>
        <p:blipFill rotWithShape="1">
          <a:blip r:embed="rId3">
            <a:extLst>
              <a:ext uri="{28A0092B-C50C-407E-A947-70E740481C1C}">
                <a14:useLocalDpi xmlns:a14="http://schemas.microsoft.com/office/drawing/2010/main" val="0"/>
              </a:ext>
            </a:extLst>
          </a:blip>
          <a:srcRect l="32478" r="32597"/>
          <a:stretch/>
        </p:blipFill>
        <p:spPr>
          <a:xfrm>
            <a:off x="10212121" y="256843"/>
            <a:ext cx="1674080" cy="1758028"/>
          </a:xfrm>
          <a:prstGeom prst="rect">
            <a:avLst/>
          </a:prstGeom>
        </p:spPr>
      </p:pic>
    </p:spTree>
    <p:extLst>
      <p:ext uri="{BB962C8B-B14F-4D97-AF65-F5344CB8AC3E}">
        <p14:creationId xmlns:p14="http://schemas.microsoft.com/office/powerpoint/2010/main" val="1399652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3">
                                            <p:txEl>
                                              <p:pRg st="7" end="7"/>
                                            </p:txEl>
                                          </p:spTgt>
                                        </p:tgtEl>
                                        <p:attrNameLst>
                                          <p:attrName>style.visibility</p:attrName>
                                        </p:attrNameLst>
                                      </p:cBhvr>
                                      <p:to>
                                        <p:strVal val="visible"/>
                                      </p:to>
                                    </p:set>
                                    <p:animEffect transition="in" filter="wipe(down)">
                                      <p:cBhvr>
                                        <p:cTn id="133" dur="580">
                                          <p:stCondLst>
                                            <p:cond delay="0"/>
                                          </p:stCondLst>
                                        </p:cTn>
                                        <p:tgtEl>
                                          <p:spTgt spid="3">
                                            <p:txEl>
                                              <p:pRg st="7" end="7"/>
                                            </p:txEl>
                                          </p:spTgt>
                                        </p:tgtEl>
                                      </p:cBhvr>
                                    </p:animEffect>
                                    <p:anim calcmode="lin" valueType="num">
                                      <p:cBhvr>
                                        <p:cTn id="13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7" end="7"/>
                                            </p:txEl>
                                          </p:spTgt>
                                        </p:tgtEl>
                                      </p:cBhvr>
                                      <p:to x="100000" y="60000"/>
                                    </p:animScale>
                                    <p:animScale>
                                      <p:cBhvr>
                                        <p:cTn id="140" dur="166" decel="50000">
                                          <p:stCondLst>
                                            <p:cond delay="676"/>
                                          </p:stCondLst>
                                        </p:cTn>
                                        <p:tgtEl>
                                          <p:spTgt spid="3">
                                            <p:txEl>
                                              <p:pRg st="7" end="7"/>
                                            </p:txEl>
                                          </p:spTgt>
                                        </p:tgtEl>
                                      </p:cBhvr>
                                      <p:to x="100000" y="100000"/>
                                    </p:animScale>
                                    <p:animScale>
                                      <p:cBhvr>
                                        <p:cTn id="141" dur="26">
                                          <p:stCondLst>
                                            <p:cond delay="1312"/>
                                          </p:stCondLst>
                                        </p:cTn>
                                        <p:tgtEl>
                                          <p:spTgt spid="3">
                                            <p:txEl>
                                              <p:pRg st="7" end="7"/>
                                            </p:txEl>
                                          </p:spTgt>
                                        </p:tgtEl>
                                      </p:cBhvr>
                                      <p:to x="100000" y="80000"/>
                                    </p:animScale>
                                    <p:animScale>
                                      <p:cBhvr>
                                        <p:cTn id="142" dur="166" decel="50000">
                                          <p:stCondLst>
                                            <p:cond delay="1338"/>
                                          </p:stCondLst>
                                        </p:cTn>
                                        <p:tgtEl>
                                          <p:spTgt spid="3">
                                            <p:txEl>
                                              <p:pRg st="7" end="7"/>
                                            </p:txEl>
                                          </p:spTgt>
                                        </p:tgtEl>
                                      </p:cBhvr>
                                      <p:to x="100000" y="100000"/>
                                    </p:animScale>
                                    <p:animScale>
                                      <p:cBhvr>
                                        <p:cTn id="143" dur="26">
                                          <p:stCondLst>
                                            <p:cond delay="1642"/>
                                          </p:stCondLst>
                                        </p:cTn>
                                        <p:tgtEl>
                                          <p:spTgt spid="3">
                                            <p:txEl>
                                              <p:pRg st="7" end="7"/>
                                            </p:txEl>
                                          </p:spTgt>
                                        </p:tgtEl>
                                      </p:cBhvr>
                                      <p:to x="100000" y="90000"/>
                                    </p:animScale>
                                    <p:animScale>
                                      <p:cBhvr>
                                        <p:cTn id="144" dur="166" decel="50000">
                                          <p:stCondLst>
                                            <p:cond delay="1668"/>
                                          </p:stCondLst>
                                        </p:cTn>
                                        <p:tgtEl>
                                          <p:spTgt spid="3">
                                            <p:txEl>
                                              <p:pRg st="7" end="7"/>
                                            </p:txEl>
                                          </p:spTgt>
                                        </p:tgtEl>
                                      </p:cBhvr>
                                      <p:to x="100000" y="100000"/>
                                    </p:animScale>
                                    <p:animScale>
                                      <p:cBhvr>
                                        <p:cTn id="145" dur="26">
                                          <p:stCondLst>
                                            <p:cond delay="1808"/>
                                          </p:stCondLst>
                                        </p:cTn>
                                        <p:tgtEl>
                                          <p:spTgt spid="3">
                                            <p:txEl>
                                              <p:pRg st="7" end="7"/>
                                            </p:txEl>
                                          </p:spTgt>
                                        </p:tgtEl>
                                      </p:cBhvr>
                                      <p:to x="100000" y="95000"/>
                                    </p:animScale>
                                    <p:animScale>
                                      <p:cBhvr>
                                        <p:cTn id="146" dur="166" decel="50000">
                                          <p:stCondLst>
                                            <p:cond delay="1834"/>
                                          </p:stCondLst>
                                        </p:cTn>
                                        <p:tgtEl>
                                          <p:spTgt spid="3">
                                            <p:txEl>
                                              <p:pRg st="7" end="7"/>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3">
                                            <p:txEl>
                                              <p:pRg st="9" end="9"/>
                                            </p:txEl>
                                          </p:spTgt>
                                        </p:tgtEl>
                                        <p:attrNameLst>
                                          <p:attrName>style.visibility</p:attrName>
                                        </p:attrNameLst>
                                      </p:cBhvr>
                                      <p:to>
                                        <p:strVal val="visible"/>
                                      </p:to>
                                    </p:set>
                                    <p:animEffect transition="in" filter="wipe(down)">
                                      <p:cBhvr>
                                        <p:cTn id="151" dur="580">
                                          <p:stCondLst>
                                            <p:cond delay="0"/>
                                          </p:stCondLst>
                                        </p:cTn>
                                        <p:tgtEl>
                                          <p:spTgt spid="3">
                                            <p:txEl>
                                              <p:pRg st="9" end="9"/>
                                            </p:txEl>
                                          </p:spTgt>
                                        </p:tgtEl>
                                      </p:cBhvr>
                                    </p:animEffect>
                                    <p:anim calcmode="lin" valueType="num">
                                      <p:cBhvr>
                                        <p:cTn id="152" dur="1822" tmFilter="0,0; 0.14,0.36; 0.43,0.73; 0.71,0.91; 1.0,1.0">
                                          <p:stCondLst>
                                            <p:cond delay="0"/>
                                          </p:stCondLst>
                                        </p:cTn>
                                        <p:tgtEl>
                                          <p:spTgt spid="3">
                                            <p:txEl>
                                              <p:pRg st="9" end="9"/>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txEl>
                                              <p:pRg st="9" end="9"/>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txEl>
                                              <p:pRg st="9" end="9"/>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txEl>
                                              <p:pRg st="9" end="9"/>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txEl>
                                              <p:pRg st="9" end="9"/>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txEl>
                                              <p:pRg st="9" end="9"/>
                                            </p:txEl>
                                          </p:spTgt>
                                        </p:tgtEl>
                                      </p:cBhvr>
                                      <p:to x="100000" y="60000"/>
                                    </p:animScale>
                                    <p:animScale>
                                      <p:cBhvr>
                                        <p:cTn id="158" dur="166" decel="50000">
                                          <p:stCondLst>
                                            <p:cond delay="676"/>
                                          </p:stCondLst>
                                        </p:cTn>
                                        <p:tgtEl>
                                          <p:spTgt spid="3">
                                            <p:txEl>
                                              <p:pRg st="9" end="9"/>
                                            </p:txEl>
                                          </p:spTgt>
                                        </p:tgtEl>
                                      </p:cBhvr>
                                      <p:to x="100000" y="100000"/>
                                    </p:animScale>
                                    <p:animScale>
                                      <p:cBhvr>
                                        <p:cTn id="159" dur="26">
                                          <p:stCondLst>
                                            <p:cond delay="1312"/>
                                          </p:stCondLst>
                                        </p:cTn>
                                        <p:tgtEl>
                                          <p:spTgt spid="3">
                                            <p:txEl>
                                              <p:pRg st="9" end="9"/>
                                            </p:txEl>
                                          </p:spTgt>
                                        </p:tgtEl>
                                      </p:cBhvr>
                                      <p:to x="100000" y="80000"/>
                                    </p:animScale>
                                    <p:animScale>
                                      <p:cBhvr>
                                        <p:cTn id="160" dur="166" decel="50000">
                                          <p:stCondLst>
                                            <p:cond delay="1338"/>
                                          </p:stCondLst>
                                        </p:cTn>
                                        <p:tgtEl>
                                          <p:spTgt spid="3">
                                            <p:txEl>
                                              <p:pRg st="9" end="9"/>
                                            </p:txEl>
                                          </p:spTgt>
                                        </p:tgtEl>
                                      </p:cBhvr>
                                      <p:to x="100000" y="100000"/>
                                    </p:animScale>
                                    <p:animScale>
                                      <p:cBhvr>
                                        <p:cTn id="161" dur="26">
                                          <p:stCondLst>
                                            <p:cond delay="1642"/>
                                          </p:stCondLst>
                                        </p:cTn>
                                        <p:tgtEl>
                                          <p:spTgt spid="3">
                                            <p:txEl>
                                              <p:pRg st="9" end="9"/>
                                            </p:txEl>
                                          </p:spTgt>
                                        </p:tgtEl>
                                      </p:cBhvr>
                                      <p:to x="100000" y="90000"/>
                                    </p:animScale>
                                    <p:animScale>
                                      <p:cBhvr>
                                        <p:cTn id="162" dur="166" decel="50000">
                                          <p:stCondLst>
                                            <p:cond delay="1668"/>
                                          </p:stCondLst>
                                        </p:cTn>
                                        <p:tgtEl>
                                          <p:spTgt spid="3">
                                            <p:txEl>
                                              <p:pRg st="9" end="9"/>
                                            </p:txEl>
                                          </p:spTgt>
                                        </p:tgtEl>
                                      </p:cBhvr>
                                      <p:to x="100000" y="100000"/>
                                    </p:animScale>
                                    <p:animScale>
                                      <p:cBhvr>
                                        <p:cTn id="163" dur="26">
                                          <p:stCondLst>
                                            <p:cond delay="1808"/>
                                          </p:stCondLst>
                                        </p:cTn>
                                        <p:tgtEl>
                                          <p:spTgt spid="3">
                                            <p:txEl>
                                              <p:pRg st="9" end="9"/>
                                            </p:txEl>
                                          </p:spTgt>
                                        </p:tgtEl>
                                      </p:cBhvr>
                                      <p:to x="100000" y="95000"/>
                                    </p:animScale>
                                    <p:animScale>
                                      <p:cBhvr>
                                        <p:cTn id="164" dur="166" decel="50000">
                                          <p:stCondLst>
                                            <p:cond delay="1834"/>
                                          </p:stCondLst>
                                        </p:cTn>
                                        <p:tgtEl>
                                          <p:spTgt spid="3">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89CBF-9A4F-4E82-8D0D-9E3BD2489E01}"/>
              </a:ext>
            </a:extLst>
          </p:cNvPr>
          <p:cNvSpPr>
            <a:spLocks noGrp="1"/>
          </p:cNvSpPr>
          <p:nvPr>
            <p:ph type="title"/>
          </p:nvPr>
        </p:nvSpPr>
        <p:spPr/>
        <p:txBody>
          <a:bodyPr>
            <a:normAutofit/>
          </a:bodyPr>
          <a:lstStyle/>
          <a:p>
            <a:r>
              <a:rPr lang="en-US" sz="3600" dirty="0"/>
              <a:t>How do I “Personally” Verify?</a:t>
            </a:r>
          </a:p>
        </p:txBody>
      </p:sp>
      <p:sp>
        <p:nvSpPr>
          <p:cNvPr id="3" name="Content Placeholder 2">
            <a:extLst>
              <a:ext uri="{FF2B5EF4-FFF2-40B4-BE49-F238E27FC236}">
                <a16:creationId xmlns:a16="http://schemas.microsoft.com/office/drawing/2014/main" id="{4A630F0C-0E0A-B044-AF5D-BCD8A97D69A4}"/>
              </a:ext>
            </a:extLst>
          </p:cNvPr>
          <p:cNvSpPr>
            <a:spLocks noGrp="1"/>
          </p:cNvSpPr>
          <p:nvPr>
            <p:ph idx="1"/>
          </p:nvPr>
        </p:nvSpPr>
        <p:spPr>
          <a:xfrm>
            <a:off x="307491" y="1479479"/>
            <a:ext cx="11148194" cy="5112441"/>
          </a:xfrm>
        </p:spPr>
        <p:txBody>
          <a:bodyPr>
            <a:normAutofit/>
          </a:bodyPr>
          <a:lstStyle/>
          <a:p>
            <a:pPr marR="0" lvl="1" algn="l" defTabSz="914400" rtl="0" eaLnBrk="1" fontAlgn="auto" latinLnBrk="0" hangingPunct="1">
              <a:lnSpc>
                <a:spcPct val="90000"/>
              </a:lnSpc>
              <a:spcBef>
                <a:spcPts val="500"/>
              </a:spcBef>
              <a:spcAft>
                <a:spcPts val="0"/>
              </a:spcAft>
              <a:buClr>
                <a:srgbClr val="DDA037"/>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0C2D83"/>
                </a:solidFill>
                <a:effectLst/>
                <a:uLnTx/>
                <a:uFillTx/>
              </a:rPr>
              <a:t>Contacting the sender through an </a:t>
            </a:r>
            <a:r>
              <a:rPr kumimoji="0" lang="en-US" sz="2800" i="1" u="sng" strike="noStrike" kern="1200" cap="none" spc="0" normalizeH="0" baseline="0" noProof="0" dirty="0">
                <a:ln>
                  <a:noFill/>
                </a:ln>
                <a:solidFill>
                  <a:srgbClr val="0C2D83"/>
                </a:solidFill>
                <a:effectLst/>
                <a:uLnTx/>
                <a:uFillTx/>
              </a:rPr>
              <a:t>alternate</a:t>
            </a:r>
            <a:r>
              <a:rPr kumimoji="0" lang="en-US" sz="2800" b="0" i="0" u="none" strike="noStrike" kern="1200" cap="none" spc="0" normalizeH="0" baseline="0" noProof="0" dirty="0">
                <a:ln>
                  <a:noFill/>
                </a:ln>
                <a:solidFill>
                  <a:srgbClr val="0C2D83"/>
                </a:solidFill>
                <a:effectLst/>
                <a:uLnTx/>
                <a:uFillTx/>
              </a:rPr>
              <a:t> channel </a:t>
            </a:r>
            <a:br>
              <a:rPr kumimoji="0" lang="en-US" sz="2800" b="0" i="0" u="none" strike="noStrike" kern="1200" cap="none" spc="0" normalizeH="0" baseline="0" noProof="0" dirty="0">
                <a:ln>
                  <a:noFill/>
                </a:ln>
                <a:solidFill>
                  <a:srgbClr val="0C2D83"/>
                </a:solidFill>
                <a:effectLst/>
                <a:uLnTx/>
                <a:uFillTx/>
              </a:rPr>
            </a:br>
            <a:r>
              <a:rPr kumimoji="0" lang="en-US" sz="2800" b="0" i="0" u="none" strike="noStrike" kern="1200" cap="none" spc="0" normalizeH="0" baseline="0" noProof="0" dirty="0">
                <a:ln>
                  <a:noFill/>
                </a:ln>
                <a:solidFill>
                  <a:srgbClr val="0C2D83"/>
                </a:solidFill>
                <a:effectLst/>
                <a:uLnTx/>
                <a:uFillTx/>
              </a:rPr>
              <a:t>“Did you send me this attachment, collaboration link, request?”</a:t>
            </a:r>
          </a:p>
          <a:p>
            <a:pPr lvl="2">
              <a:buClr>
                <a:srgbClr val="DDA037"/>
              </a:buClr>
              <a:buFont typeface="Wingdings" panose="05000000000000000000" pitchFamily="2" charset="2"/>
              <a:buChar char="«"/>
              <a:defRPr/>
            </a:pPr>
            <a:r>
              <a:rPr lang="en-US" sz="2400" dirty="0"/>
              <a:t>Ex. DocuSign/Adobe Sign requests for signature; Office365 or SharePoint request to join a collaboration, or view a document</a:t>
            </a:r>
            <a:endParaRPr kumimoji="0" lang="en-US" sz="2400" b="0" i="0" u="none" strike="noStrike" kern="1200" cap="none" spc="0" normalizeH="0" baseline="0" noProof="0" dirty="0">
              <a:ln>
                <a:noFill/>
              </a:ln>
              <a:solidFill>
                <a:srgbClr val="0C2D83"/>
              </a:solidFill>
              <a:effectLst/>
              <a:uLnTx/>
              <a:uFillTx/>
            </a:endParaRPr>
          </a:p>
          <a:p>
            <a:pPr marR="0" lvl="1" algn="l" defTabSz="914400" rtl="0" eaLnBrk="1" fontAlgn="auto" latinLnBrk="0" hangingPunct="1">
              <a:lnSpc>
                <a:spcPct val="90000"/>
              </a:lnSpc>
              <a:spcBef>
                <a:spcPts val="500"/>
              </a:spcBef>
              <a:spcAft>
                <a:spcPts val="0"/>
              </a:spcAft>
              <a:buClr>
                <a:srgbClr val="DDA037"/>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0C2D83"/>
                </a:solidFill>
                <a:effectLst/>
                <a:uLnTx/>
                <a:uFillTx/>
              </a:rPr>
              <a:t>For transactions (employee/vendor), in person, Zoom, or FaceTime</a:t>
            </a:r>
            <a:br>
              <a:rPr kumimoji="0" lang="en-US" sz="2800" b="0" i="0" u="none" strike="noStrike" kern="1200" cap="none" spc="0" normalizeH="0" baseline="0" noProof="0" dirty="0">
                <a:ln>
                  <a:noFill/>
                </a:ln>
                <a:solidFill>
                  <a:srgbClr val="0C2D83"/>
                </a:solidFill>
                <a:effectLst/>
                <a:uLnTx/>
                <a:uFillTx/>
              </a:rPr>
            </a:br>
            <a:r>
              <a:rPr kumimoji="0" lang="en-US" sz="2800" b="0" i="0" u="none" strike="noStrike" kern="1200" cap="none" spc="0" normalizeH="0" baseline="0" noProof="0" dirty="0">
                <a:ln>
                  <a:noFill/>
                </a:ln>
                <a:solidFill>
                  <a:srgbClr val="0C2D83"/>
                </a:solidFill>
                <a:effectLst/>
                <a:uLnTx/>
                <a:uFillTx/>
              </a:rPr>
              <a:t>(not just phone call – can be spoofed)</a:t>
            </a:r>
          </a:p>
          <a:p>
            <a:pPr marR="0" lvl="1" algn="l" defTabSz="914400" rtl="0" eaLnBrk="1" fontAlgn="auto" latinLnBrk="0" hangingPunct="1">
              <a:lnSpc>
                <a:spcPct val="90000"/>
              </a:lnSpc>
              <a:spcBef>
                <a:spcPts val="500"/>
              </a:spcBef>
              <a:spcAft>
                <a:spcPts val="0"/>
              </a:spcAft>
              <a:buClr>
                <a:srgbClr val="DDA037"/>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0C2D83"/>
                </a:solidFill>
                <a:effectLst/>
                <a:uLnTx/>
                <a:uFillTx/>
              </a:rPr>
              <a:t>If you don’t know the employee/vendor, asking them to show official ID (screenshot) </a:t>
            </a:r>
          </a:p>
          <a:p>
            <a:pPr marR="0" lvl="1" algn="l" defTabSz="914400" rtl="0" eaLnBrk="1" fontAlgn="auto" latinLnBrk="0" hangingPunct="1">
              <a:lnSpc>
                <a:spcPct val="90000"/>
              </a:lnSpc>
              <a:spcBef>
                <a:spcPts val="500"/>
              </a:spcBef>
              <a:spcAft>
                <a:spcPts val="0"/>
              </a:spcAft>
              <a:buClr>
                <a:srgbClr val="DDA037"/>
              </a:buClr>
              <a:buSzTx/>
              <a:buFont typeface="Wingdings" panose="05000000000000000000" pitchFamily="2" charset="2"/>
              <a:buChar char="«"/>
              <a:tabLst/>
              <a:defRPr/>
            </a:pPr>
            <a:r>
              <a:rPr kumimoji="0" lang="en-US" sz="2800" b="0" i="0" u="none" strike="noStrike" kern="1200" cap="none" spc="0" normalizeH="0" baseline="0" noProof="0" dirty="0">
                <a:ln>
                  <a:noFill/>
                </a:ln>
                <a:solidFill>
                  <a:srgbClr val="0C2D83"/>
                </a:solidFill>
                <a:effectLst/>
                <a:uLnTx/>
                <a:uFillTx/>
              </a:rPr>
              <a:t>Setting up validation PIN or keyword for Vendor Authorized signatories</a:t>
            </a:r>
          </a:p>
          <a:p>
            <a:pPr marR="0" lvl="1" algn="l" defTabSz="914400" rtl="0" eaLnBrk="1" fontAlgn="auto" latinLnBrk="0" hangingPunct="1">
              <a:lnSpc>
                <a:spcPct val="90000"/>
              </a:lnSpc>
              <a:spcBef>
                <a:spcPts val="500"/>
              </a:spcBef>
              <a:spcAft>
                <a:spcPts val="0"/>
              </a:spcAft>
              <a:buClr>
                <a:srgbClr val="DDA037"/>
              </a:buClr>
              <a:buSzTx/>
              <a:buFont typeface="Wingdings" panose="05000000000000000000" pitchFamily="2" charset="2"/>
              <a:buChar char="«"/>
              <a:tabLst/>
              <a:defRPr/>
            </a:pPr>
            <a:r>
              <a:rPr lang="en-US" sz="2800" b="0" dirty="0"/>
              <a:t>Making no contract changes unless authorized signatory validated</a:t>
            </a:r>
          </a:p>
          <a:p>
            <a:pPr>
              <a:buFont typeface="Wingdings" panose="05000000000000000000" pitchFamily="2" charset="2"/>
              <a:buChar char="«"/>
            </a:pPr>
            <a:endParaRPr lang="en-US" b="0" dirty="0"/>
          </a:p>
        </p:txBody>
      </p:sp>
      <p:sp>
        <p:nvSpPr>
          <p:cNvPr id="4" name="Date Placeholder 3">
            <a:extLst>
              <a:ext uri="{FF2B5EF4-FFF2-40B4-BE49-F238E27FC236}">
                <a16:creationId xmlns:a16="http://schemas.microsoft.com/office/drawing/2014/main" id="{5D94A646-B343-EA49-F3A2-2F9EBB835C4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ED5856-27ED-4146-BC75-7FEC99B460DA}" type="datetime4">
              <a:rPr kumimoji="0" lang="en-US" sz="1200" b="1" i="0" u="none" strike="noStrike" kern="1200" cap="none" spc="0" normalizeH="0" baseline="0" noProof="0" smtClean="0">
                <a:ln>
                  <a:noFill/>
                </a:ln>
                <a:solidFill>
                  <a:prstClr val="white"/>
                </a:solidFill>
                <a:effectLst/>
                <a:uLnTx/>
                <a:uFillTx/>
                <a:latin typeface="Calibri"/>
                <a:ea typeface="+mn-ea"/>
                <a:cs typeface="+mn-cs"/>
              </a:rPr>
              <a:t>October 6, 2022</a:t>
            </a:fld>
            <a:endParaRPr kumimoji="0" lang="en-US" sz="1200" b="1" i="0" u="none" strike="noStrike" kern="1200" cap="none" spc="0" normalizeH="0" baseline="0" noProof="0">
              <a:ln>
                <a:noFill/>
              </a:ln>
              <a:solidFill>
                <a:prstClr val="white"/>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4AA5517F-FAAF-CFF9-ED54-C52A8C94AF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075705-EFBA-4FBF-B376-FFF000E0DF93}" type="slidenum">
              <a:rPr kumimoji="0" lang="en-US" sz="1200" b="1"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r>
              <a:rPr kumimoji="0" lang="en-US" sz="1200" b="1" i="0" u="none" strike="noStrike" kern="1200" cap="none" spc="0" normalizeH="0" baseline="0" noProof="0" dirty="0">
                <a:ln>
                  <a:noFill/>
                </a:ln>
                <a:solidFill>
                  <a:prstClr val="white"/>
                </a:solidFill>
                <a:effectLst/>
                <a:uLnTx/>
                <a:uFillTx/>
                <a:latin typeface="Calibri"/>
                <a:ea typeface="+mn-ea"/>
                <a:cs typeface="+mn-cs"/>
              </a:rPr>
              <a:t> of 38</a:t>
            </a:r>
          </a:p>
        </p:txBody>
      </p:sp>
      <p:pic>
        <p:nvPicPr>
          <p:cNvPr id="6" name="Picture 5" descr="Icon&#10;&#10;Description automatically generated">
            <a:extLst>
              <a:ext uri="{FF2B5EF4-FFF2-40B4-BE49-F238E27FC236}">
                <a16:creationId xmlns:a16="http://schemas.microsoft.com/office/drawing/2014/main" id="{EF597C0B-14D4-F07A-D6A3-C6CA90A2FDEA}"/>
              </a:ext>
            </a:extLst>
          </p:cNvPr>
          <p:cNvPicPr>
            <a:picLocks noChangeAspect="1"/>
          </p:cNvPicPr>
          <p:nvPr/>
        </p:nvPicPr>
        <p:blipFill rotWithShape="1">
          <a:blip r:embed="rId3">
            <a:extLst>
              <a:ext uri="{28A0092B-C50C-407E-A947-70E740481C1C}">
                <a14:useLocalDpi xmlns:a14="http://schemas.microsoft.com/office/drawing/2010/main" val="0"/>
              </a:ext>
            </a:extLst>
          </a:blip>
          <a:srcRect l="32478" r="32597"/>
          <a:stretch/>
        </p:blipFill>
        <p:spPr>
          <a:xfrm>
            <a:off x="10212121" y="256843"/>
            <a:ext cx="1674080" cy="1758028"/>
          </a:xfrm>
          <a:prstGeom prst="rect">
            <a:avLst/>
          </a:prstGeom>
        </p:spPr>
      </p:pic>
    </p:spTree>
    <p:extLst>
      <p:ext uri="{BB962C8B-B14F-4D97-AF65-F5344CB8AC3E}">
        <p14:creationId xmlns:p14="http://schemas.microsoft.com/office/powerpoint/2010/main" val="180302266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1F64F-E2FE-3A2B-DC9E-C5E99173A0A3}"/>
              </a:ext>
            </a:extLst>
          </p:cNvPr>
          <p:cNvSpPr>
            <a:spLocks noGrp="1"/>
          </p:cNvSpPr>
          <p:nvPr>
            <p:ph type="title"/>
          </p:nvPr>
        </p:nvSpPr>
        <p:spPr/>
        <p:txBody>
          <a:bodyPr/>
          <a:lstStyle/>
          <a:p>
            <a:r>
              <a:rPr lang="en-US" dirty="0"/>
              <a:t>Report concerns immediately</a:t>
            </a:r>
          </a:p>
        </p:txBody>
      </p:sp>
      <p:sp>
        <p:nvSpPr>
          <p:cNvPr id="3" name="Content Placeholder 2">
            <a:extLst>
              <a:ext uri="{FF2B5EF4-FFF2-40B4-BE49-F238E27FC236}">
                <a16:creationId xmlns:a16="http://schemas.microsoft.com/office/drawing/2014/main" id="{C126586A-80D4-92FF-CAA5-EA3BFA7705FE}"/>
              </a:ext>
            </a:extLst>
          </p:cNvPr>
          <p:cNvSpPr>
            <a:spLocks noGrp="1"/>
          </p:cNvSpPr>
          <p:nvPr>
            <p:ph idx="1"/>
          </p:nvPr>
        </p:nvSpPr>
        <p:spPr>
          <a:xfrm>
            <a:off x="343774" y="1731981"/>
            <a:ext cx="9961205" cy="3872688"/>
          </a:xfrm>
        </p:spPr>
        <p:txBody>
          <a:bodyPr>
            <a:normAutofit/>
          </a:bodyPr>
          <a:lstStyle/>
          <a:p>
            <a:pPr lvl="1">
              <a:buClr>
                <a:srgbClr val="DDA037"/>
              </a:buClr>
              <a:buFont typeface="Wingdings" panose="05000000000000000000" pitchFamily="2" charset="2"/>
              <a:buChar char="«"/>
            </a:pPr>
            <a:r>
              <a:rPr lang="en-US" sz="3200" b="0" dirty="0"/>
              <a:t>If you cannot verify request/requester is legitimate</a:t>
            </a:r>
          </a:p>
          <a:p>
            <a:pPr lvl="1">
              <a:buClr>
                <a:srgbClr val="DDA037"/>
              </a:buClr>
              <a:buFont typeface="Wingdings" panose="05000000000000000000" pitchFamily="2" charset="2"/>
              <a:buChar char="«"/>
            </a:pPr>
            <a:r>
              <a:rPr lang="en-US" sz="3200" b="0" dirty="0"/>
              <a:t>Trust your gut – if request seems odd - Report</a:t>
            </a:r>
          </a:p>
          <a:p>
            <a:pPr lvl="1">
              <a:buClr>
                <a:srgbClr val="DDA037"/>
              </a:buClr>
              <a:buFont typeface="Wingdings" panose="05000000000000000000" pitchFamily="2" charset="2"/>
              <a:buChar char="«"/>
            </a:pPr>
            <a:r>
              <a:rPr lang="en-US" sz="3200" b="0" dirty="0"/>
              <a:t>Report to your supervisor/assigned contact </a:t>
            </a:r>
          </a:p>
          <a:p>
            <a:pPr lvl="1">
              <a:buClr>
                <a:srgbClr val="DDA037"/>
              </a:buClr>
              <a:buFont typeface="Wingdings" panose="05000000000000000000" pitchFamily="2" charset="2"/>
              <a:buChar char="«"/>
            </a:pPr>
            <a:r>
              <a:rPr lang="en-US" sz="3200" b="0" dirty="0"/>
              <a:t>Use the “Phish” report button if set up for your email </a:t>
            </a:r>
          </a:p>
          <a:p>
            <a:pPr lvl="1">
              <a:buClr>
                <a:srgbClr val="DDA037"/>
              </a:buClr>
              <a:buFont typeface="Wingdings" panose="05000000000000000000" pitchFamily="2" charset="2"/>
              <a:buChar char="«"/>
            </a:pPr>
            <a:r>
              <a:rPr lang="en-US" sz="3200" b="0" dirty="0"/>
              <a:t>Follow your assigned internal protocols</a:t>
            </a:r>
          </a:p>
          <a:p>
            <a:pPr lvl="1">
              <a:buClr>
                <a:srgbClr val="DDA037"/>
              </a:buClr>
              <a:buFont typeface="Wingdings" panose="05000000000000000000" pitchFamily="2" charset="2"/>
              <a:buChar char="«"/>
            </a:pPr>
            <a:endParaRPr lang="en-US" sz="3200" b="0" dirty="0"/>
          </a:p>
          <a:p>
            <a:pPr lvl="1">
              <a:buClr>
                <a:srgbClr val="DDA037"/>
              </a:buClr>
              <a:buFont typeface="Wingdings" panose="05000000000000000000" pitchFamily="2" charset="2"/>
              <a:buChar char="«"/>
            </a:pPr>
            <a:r>
              <a:rPr lang="en-US" sz="3200" b="0" dirty="0"/>
              <a:t>DO NOT BE AFRAID TO REPORT! </a:t>
            </a:r>
          </a:p>
          <a:p>
            <a:pPr lvl="1">
              <a:buClr>
                <a:srgbClr val="DDA037"/>
              </a:buClr>
              <a:buFont typeface="Wingdings" panose="05000000000000000000" pitchFamily="2" charset="2"/>
              <a:buChar char="«"/>
            </a:pPr>
            <a:endParaRPr lang="en-US" b="0" dirty="0"/>
          </a:p>
          <a:p>
            <a:pPr lvl="1">
              <a:buClr>
                <a:srgbClr val="DDA037"/>
              </a:buClr>
              <a:buFont typeface="Wingdings" panose="05000000000000000000" pitchFamily="2" charset="2"/>
              <a:buChar char="«"/>
            </a:pPr>
            <a:endParaRPr lang="en-US" dirty="0"/>
          </a:p>
        </p:txBody>
      </p:sp>
      <p:sp>
        <p:nvSpPr>
          <p:cNvPr id="4" name="Date Placeholder 3">
            <a:extLst>
              <a:ext uri="{FF2B5EF4-FFF2-40B4-BE49-F238E27FC236}">
                <a16:creationId xmlns:a16="http://schemas.microsoft.com/office/drawing/2014/main" id="{9A011C55-09D3-12BD-48E3-7FB2B12036B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4268C55-659A-4768-BF13-95A893151EAC}" type="datetime4">
              <a:rPr kumimoji="0" lang="en-US" sz="1200" b="1" i="0" u="none" strike="noStrike" kern="1200" cap="none" spc="0" normalizeH="0" baseline="0" noProof="0" smtClean="0">
                <a:ln>
                  <a:noFill/>
                </a:ln>
                <a:solidFill>
                  <a:prstClr val="white"/>
                </a:solidFill>
                <a:effectLst/>
                <a:uLnTx/>
                <a:uFillTx/>
                <a:latin typeface="Calibri"/>
                <a:ea typeface="+mn-ea"/>
                <a:cs typeface="+mn-cs"/>
              </a:rPr>
              <a:t>October 6, 2022</a:t>
            </a:fld>
            <a:endParaRPr kumimoji="0" lang="en-US" sz="1200" b="1" i="0" u="none" strike="noStrike" kern="1200" cap="none" spc="0" normalizeH="0" baseline="0" noProof="0">
              <a:ln>
                <a:noFill/>
              </a:ln>
              <a:solidFill>
                <a:prstClr val="white"/>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6D5CB951-2F86-F2BE-043B-4779A3816B6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075705-EFBA-4FBF-B376-FFF000E0DF93}" type="slidenum">
              <a:rPr kumimoji="0" lang="en-US" sz="1200" b="1"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r>
              <a:rPr kumimoji="0" lang="en-US" sz="1200" b="1" i="0" u="none" strike="noStrike" kern="1200" cap="none" spc="0" normalizeH="0" baseline="0" noProof="0" dirty="0">
                <a:ln>
                  <a:noFill/>
                </a:ln>
                <a:solidFill>
                  <a:prstClr val="white"/>
                </a:solidFill>
                <a:effectLst/>
                <a:uLnTx/>
                <a:uFillTx/>
                <a:latin typeface="Calibri"/>
                <a:ea typeface="+mn-ea"/>
                <a:cs typeface="+mn-cs"/>
              </a:rPr>
              <a:t> of 38</a:t>
            </a:r>
          </a:p>
        </p:txBody>
      </p:sp>
      <p:pic>
        <p:nvPicPr>
          <p:cNvPr id="7" name="Picture 6" descr="Icon&#10;&#10;Description automatically generated">
            <a:extLst>
              <a:ext uri="{FF2B5EF4-FFF2-40B4-BE49-F238E27FC236}">
                <a16:creationId xmlns:a16="http://schemas.microsoft.com/office/drawing/2014/main" id="{EE9806A4-6AFB-3930-8925-20E34CB272DE}"/>
              </a:ext>
            </a:extLst>
          </p:cNvPr>
          <p:cNvPicPr>
            <a:picLocks noChangeAspect="1"/>
          </p:cNvPicPr>
          <p:nvPr/>
        </p:nvPicPr>
        <p:blipFill rotWithShape="1">
          <a:blip r:embed="rId3">
            <a:extLst>
              <a:ext uri="{28A0092B-C50C-407E-A947-70E740481C1C}">
                <a14:useLocalDpi xmlns:a14="http://schemas.microsoft.com/office/drawing/2010/main" val="0"/>
              </a:ext>
            </a:extLst>
          </a:blip>
          <a:srcRect l="68274"/>
          <a:stretch/>
        </p:blipFill>
        <p:spPr>
          <a:xfrm>
            <a:off x="10227106" y="256843"/>
            <a:ext cx="1520749" cy="1758028"/>
          </a:xfrm>
          <a:prstGeom prst="rect">
            <a:avLst/>
          </a:prstGeom>
        </p:spPr>
      </p:pic>
    </p:spTree>
    <p:extLst>
      <p:ext uri="{BB962C8B-B14F-4D97-AF65-F5344CB8AC3E}">
        <p14:creationId xmlns:p14="http://schemas.microsoft.com/office/powerpoint/2010/main" val="11057087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A22BB-7C03-1997-E9F4-0D0B7030C181}"/>
              </a:ext>
            </a:extLst>
          </p:cNvPr>
          <p:cNvSpPr>
            <a:spLocks noGrp="1"/>
          </p:cNvSpPr>
          <p:nvPr>
            <p:ph type="title"/>
          </p:nvPr>
        </p:nvSpPr>
        <p:spPr>
          <a:xfrm>
            <a:off x="838200" y="365125"/>
            <a:ext cx="10515600" cy="915035"/>
          </a:xfrm>
        </p:spPr>
        <p:txBody>
          <a:bodyPr/>
          <a:lstStyle/>
          <a:p>
            <a:pPr algn="ctr"/>
            <a:r>
              <a:rPr lang="en-US" dirty="0"/>
              <a:t>Teleworking and Hybrid Tips Reminders</a:t>
            </a:r>
          </a:p>
        </p:txBody>
      </p:sp>
      <p:sp>
        <p:nvSpPr>
          <p:cNvPr id="3" name="Content Placeholder 2">
            <a:extLst>
              <a:ext uri="{FF2B5EF4-FFF2-40B4-BE49-F238E27FC236}">
                <a16:creationId xmlns:a16="http://schemas.microsoft.com/office/drawing/2014/main" id="{CB67123E-DCD2-C2B6-4BF7-220E44E16ECF}"/>
              </a:ext>
            </a:extLst>
          </p:cNvPr>
          <p:cNvSpPr>
            <a:spLocks noGrp="1"/>
          </p:cNvSpPr>
          <p:nvPr>
            <p:ph idx="1"/>
          </p:nvPr>
        </p:nvSpPr>
        <p:spPr>
          <a:xfrm>
            <a:off x="838200" y="1489753"/>
            <a:ext cx="10515600" cy="4287103"/>
          </a:xfrm>
        </p:spPr>
        <p:txBody>
          <a:bodyPr>
            <a:normAutofit fontScale="92500" lnSpcReduction="20000"/>
          </a:bodyPr>
          <a:lstStyle/>
          <a:p>
            <a:pPr marL="457200" marR="0" lvl="0" indent="-457200" algn="l" defTabSz="914400" rtl="0" eaLnBrk="1" fontAlgn="auto" latinLnBrk="0" hangingPunct="1">
              <a:lnSpc>
                <a:spcPct val="90000"/>
              </a:lnSpc>
              <a:spcBef>
                <a:spcPts val="1000"/>
              </a:spcBef>
              <a:spcAft>
                <a:spcPts val="0"/>
              </a:spcAft>
              <a:buClr>
                <a:srgbClr val="DDA037"/>
              </a:buClr>
              <a:buSzTx/>
              <a:buFont typeface="Wingdings" panose="05000000000000000000" pitchFamily="2" charset="2"/>
              <a:buChar char=""/>
              <a:tabLst>
                <a:tab pos="320040" algn="l"/>
              </a:tabLst>
              <a:defRPr/>
            </a:pPr>
            <a:r>
              <a:rPr kumimoji="0" lang="en-US" sz="2800" b="0" i="0" u="none" strike="noStrike" kern="1200" cap="none" spc="0" normalizeH="0" baseline="0" noProof="0" dirty="0">
                <a:ln>
                  <a:noFill/>
                </a:ln>
                <a:solidFill>
                  <a:srgbClr val="0C2D83"/>
                </a:solidFill>
                <a:effectLst/>
                <a:uLnTx/>
                <a:uFillTx/>
              </a:rPr>
              <a:t>Use Office approved</a:t>
            </a:r>
            <a:r>
              <a:rPr kumimoji="0" lang="en-US" sz="2800" b="0" i="0" u="none" strike="noStrike" kern="1200" cap="none" spc="0" normalizeH="0" noProof="0" dirty="0">
                <a:ln>
                  <a:noFill/>
                </a:ln>
                <a:solidFill>
                  <a:srgbClr val="0C2D83"/>
                </a:solidFill>
                <a:effectLst/>
                <a:uLnTx/>
                <a:uFillTx/>
              </a:rPr>
              <a:t> equipment with appropriate VPN and virus protections (not personal devices)</a:t>
            </a:r>
          </a:p>
          <a:p>
            <a:pPr marL="457200" marR="0" lvl="0" indent="-457200" algn="l" defTabSz="914400" rtl="0" eaLnBrk="1" fontAlgn="auto" latinLnBrk="0" hangingPunct="1">
              <a:lnSpc>
                <a:spcPct val="90000"/>
              </a:lnSpc>
              <a:spcBef>
                <a:spcPts val="1000"/>
              </a:spcBef>
              <a:spcAft>
                <a:spcPts val="0"/>
              </a:spcAft>
              <a:buClr>
                <a:srgbClr val="DDA037"/>
              </a:buClr>
              <a:buSzTx/>
              <a:buFont typeface="Wingdings" panose="05000000000000000000" pitchFamily="2" charset="2"/>
              <a:buChar char=""/>
              <a:tabLst>
                <a:tab pos="320040" algn="l"/>
              </a:tabLst>
              <a:defRPr/>
            </a:pPr>
            <a:r>
              <a:rPr kumimoji="0" lang="en-US" sz="2800" b="0" i="0" u="none" strike="noStrike" kern="1200" cap="none" spc="0" normalizeH="0" baseline="0" noProof="0" dirty="0">
                <a:ln>
                  <a:noFill/>
                </a:ln>
                <a:solidFill>
                  <a:srgbClr val="0C2D83"/>
                </a:solidFill>
                <a:effectLst/>
                <a:uLnTx/>
                <a:uFillTx/>
              </a:rPr>
              <a:t>Do NOT “plug in” your work devices to free</a:t>
            </a:r>
            <a:r>
              <a:rPr kumimoji="0" lang="en-US" sz="2800" b="0" i="0" u="none" strike="noStrike" kern="1200" cap="none" spc="0" normalizeH="0" noProof="0" dirty="0">
                <a:ln>
                  <a:noFill/>
                </a:ln>
                <a:solidFill>
                  <a:srgbClr val="0C2D83"/>
                </a:solidFill>
                <a:effectLst/>
                <a:uLnTx/>
                <a:uFillTx/>
              </a:rPr>
              <a:t> USB ports </a:t>
            </a:r>
            <a:r>
              <a:rPr kumimoji="0" lang="en-US" sz="2800" b="0" i="0" u="none" strike="noStrike" kern="1200" cap="none" spc="0" normalizeH="0" baseline="0" noProof="0" dirty="0">
                <a:ln>
                  <a:noFill/>
                </a:ln>
                <a:solidFill>
                  <a:srgbClr val="0C2D83"/>
                </a:solidFill>
                <a:effectLst/>
                <a:uLnTx/>
                <a:uFillTx/>
              </a:rPr>
              <a:t>in public areas or use free cables (often infected!)</a:t>
            </a:r>
          </a:p>
          <a:p>
            <a:pPr marL="457200" marR="0" lvl="0" indent="-457200" algn="l" defTabSz="914400" rtl="0" eaLnBrk="1" fontAlgn="auto" latinLnBrk="0" hangingPunct="1">
              <a:lnSpc>
                <a:spcPct val="90000"/>
              </a:lnSpc>
              <a:spcBef>
                <a:spcPts val="1000"/>
              </a:spcBef>
              <a:spcAft>
                <a:spcPts val="0"/>
              </a:spcAft>
              <a:buClr>
                <a:srgbClr val="DDA037"/>
              </a:buClr>
              <a:buSzTx/>
              <a:buFont typeface="Wingdings" panose="05000000000000000000" pitchFamily="2" charset="2"/>
              <a:buChar char=""/>
              <a:tabLst>
                <a:tab pos="320040" algn="l"/>
              </a:tabLst>
              <a:defRPr/>
            </a:pPr>
            <a:r>
              <a:rPr kumimoji="0" lang="en-US" sz="2800" b="0" i="0" u="none" strike="noStrike" kern="1200" cap="none" spc="0" normalizeH="0" baseline="0" noProof="0" dirty="0">
                <a:ln>
                  <a:noFill/>
                </a:ln>
                <a:solidFill>
                  <a:srgbClr val="0C2D83"/>
                </a:solidFill>
                <a:effectLst/>
                <a:uLnTx/>
                <a:uFillTx/>
              </a:rPr>
              <a:t>Never provide personally identifiable information, business credentials, login or account information to get access to ‘free’ Wi‐Fi’ </a:t>
            </a:r>
          </a:p>
          <a:p>
            <a:pPr marL="457200" marR="0" lvl="0" indent="-457200" algn="l" defTabSz="914400" rtl="0" eaLnBrk="1" fontAlgn="auto" latinLnBrk="0" hangingPunct="1">
              <a:lnSpc>
                <a:spcPct val="90000"/>
              </a:lnSpc>
              <a:spcBef>
                <a:spcPts val="1000"/>
              </a:spcBef>
              <a:spcAft>
                <a:spcPts val="0"/>
              </a:spcAft>
              <a:buClr>
                <a:srgbClr val="DDA037"/>
              </a:buClr>
              <a:buSzTx/>
              <a:buFont typeface="Wingdings" panose="05000000000000000000" pitchFamily="2" charset="2"/>
              <a:buChar char=""/>
              <a:tabLst>
                <a:tab pos="320040" algn="l"/>
              </a:tabLst>
              <a:defRPr/>
            </a:pPr>
            <a:r>
              <a:rPr kumimoji="0" lang="en-US" sz="2800" b="0" i="0" u="none" strike="noStrike" kern="1200" cap="none" spc="0" normalizeH="0" baseline="0" noProof="0" dirty="0">
                <a:ln>
                  <a:noFill/>
                </a:ln>
                <a:solidFill>
                  <a:srgbClr val="0C2D83"/>
                </a:solidFill>
                <a:effectLst/>
                <a:uLnTx/>
                <a:uFillTx/>
              </a:rPr>
              <a:t>Use “long” and “strong” passwords (12+ characters </a:t>
            </a:r>
            <a:r>
              <a:rPr kumimoji="0" lang="en-US" sz="2800" i="0" u="none" strike="noStrike" kern="1200" cap="none" spc="0" normalizeH="0" baseline="0" noProof="0" dirty="0">
                <a:ln>
                  <a:noFill/>
                </a:ln>
                <a:solidFill>
                  <a:srgbClr val="FF0000"/>
                </a:solidFill>
                <a:effectLst/>
                <a:uLnTx/>
                <a:uFillTx/>
              </a:rPr>
              <a:t>no repeats!)</a:t>
            </a:r>
          </a:p>
          <a:p>
            <a:pPr marL="457200" marR="0" lvl="0" indent="-457200" algn="l" defTabSz="914400" rtl="0" eaLnBrk="1" fontAlgn="auto" latinLnBrk="0" hangingPunct="1">
              <a:lnSpc>
                <a:spcPct val="90000"/>
              </a:lnSpc>
              <a:spcBef>
                <a:spcPts val="1000"/>
              </a:spcBef>
              <a:spcAft>
                <a:spcPts val="0"/>
              </a:spcAft>
              <a:buClr>
                <a:srgbClr val="DDA037"/>
              </a:buClr>
              <a:buSzTx/>
              <a:buFont typeface="Wingdings" panose="05000000000000000000" pitchFamily="2" charset="2"/>
              <a:buChar char=""/>
              <a:tabLst>
                <a:tab pos="320040" algn="l"/>
              </a:tabLst>
              <a:defRPr/>
            </a:pPr>
            <a:r>
              <a:rPr lang="en-US" b="0" dirty="0"/>
              <a:t>DO NOT use similar passwords as social media accounts</a:t>
            </a:r>
            <a:endParaRPr kumimoji="0" lang="en-US" b="0" i="0" u="none" strike="noStrike" kern="1200" cap="none" spc="0" normalizeH="0" baseline="0" noProof="0" dirty="0">
              <a:ln>
                <a:noFill/>
              </a:ln>
              <a:solidFill>
                <a:srgbClr val="0C2D83"/>
              </a:solidFill>
              <a:effectLst/>
              <a:uLnTx/>
              <a:uFillTx/>
            </a:endParaRPr>
          </a:p>
          <a:p>
            <a:pPr marL="457200" marR="0" lvl="0" indent="-457200" algn="l" defTabSz="914400" rtl="0" eaLnBrk="1" fontAlgn="auto" latinLnBrk="0" hangingPunct="1">
              <a:lnSpc>
                <a:spcPct val="90000"/>
              </a:lnSpc>
              <a:spcBef>
                <a:spcPts val="1000"/>
              </a:spcBef>
              <a:spcAft>
                <a:spcPts val="0"/>
              </a:spcAft>
              <a:buClr>
                <a:srgbClr val="DDA037"/>
              </a:buClr>
              <a:buSzTx/>
              <a:buFont typeface="Wingdings" panose="05000000000000000000" pitchFamily="2" charset="2"/>
              <a:buChar char=""/>
              <a:tabLst>
                <a:tab pos="320040" algn="l"/>
              </a:tabLst>
              <a:defRPr/>
            </a:pPr>
            <a:r>
              <a:rPr kumimoji="0" lang="en-US" sz="2800" b="0" i="0" u="none" strike="noStrike" kern="1200" cap="none" spc="0" normalizeH="0" baseline="0" noProof="0" dirty="0">
                <a:ln>
                  <a:noFill/>
                </a:ln>
                <a:solidFill>
                  <a:srgbClr val="0C2D83"/>
                </a:solidFill>
                <a:effectLst/>
                <a:uLnTx/>
                <a:uFillTx/>
              </a:rPr>
              <a:t>Use Multi-Factor Authentication – Always set it up</a:t>
            </a:r>
          </a:p>
          <a:p>
            <a:pPr marL="457200" marR="0" lvl="0" indent="-457200" algn="l" defTabSz="914400" rtl="0" eaLnBrk="1" fontAlgn="auto" latinLnBrk="0" hangingPunct="1">
              <a:lnSpc>
                <a:spcPct val="90000"/>
              </a:lnSpc>
              <a:spcBef>
                <a:spcPts val="1000"/>
              </a:spcBef>
              <a:spcAft>
                <a:spcPts val="0"/>
              </a:spcAft>
              <a:buClr>
                <a:srgbClr val="DDA037"/>
              </a:buClr>
              <a:buSzTx/>
              <a:buFont typeface="Wingdings" panose="05000000000000000000" pitchFamily="2" charset="2"/>
              <a:buChar char=""/>
              <a:tabLst>
                <a:tab pos="320040" algn="l"/>
              </a:tabLst>
              <a:defRPr/>
            </a:pPr>
            <a:r>
              <a:rPr kumimoji="0" lang="en-US" sz="2800" b="0" i="0" u="none" strike="noStrike" kern="1200" cap="none" spc="0" normalizeH="0" baseline="0" noProof="0" dirty="0">
                <a:ln>
                  <a:noFill/>
                </a:ln>
                <a:solidFill>
                  <a:srgbClr val="0C2D83"/>
                </a:solidFill>
                <a:effectLst/>
                <a:uLnTx/>
                <a:uFillTx/>
              </a:rPr>
              <a:t>Make sure operating systems, browser, virus and malware protections are up-to-date according to your department security requirements</a:t>
            </a:r>
          </a:p>
          <a:p>
            <a:pPr marL="0" indent="0">
              <a:buNone/>
            </a:pPr>
            <a:endParaRPr lang="en-US" dirty="0"/>
          </a:p>
        </p:txBody>
      </p:sp>
      <p:sp>
        <p:nvSpPr>
          <p:cNvPr id="4" name="Date Placeholder 3">
            <a:extLst>
              <a:ext uri="{FF2B5EF4-FFF2-40B4-BE49-F238E27FC236}">
                <a16:creationId xmlns:a16="http://schemas.microsoft.com/office/drawing/2014/main" id="{7F5D154D-81FE-C93E-BFA9-B937A997D317}"/>
              </a:ext>
            </a:extLst>
          </p:cNvPr>
          <p:cNvSpPr>
            <a:spLocks noGrp="1"/>
          </p:cNvSpPr>
          <p:nvPr>
            <p:ph type="dt" sz="half" idx="10"/>
          </p:nvPr>
        </p:nvSpPr>
        <p:spPr/>
        <p:txBody>
          <a:bodyPr/>
          <a:lstStyle/>
          <a:p>
            <a:fld id="{420477C2-EE58-4351-A9F1-11501BDC8CE3}" type="datetime4">
              <a:rPr lang="en-US" smtClean="0"/>
              <a:t>October 6, 2022</a:t>
            </a:fld>
            <a:endParaRPr lang="en-US"/>
          </a:p>
        </p:txBody>
      </p:sp>
      <p:sp>
        <p:nvSpPr>
          <p:cNvPr id="5" name="Slide Number Placeholder 4">
            <a:extLst>
              <a:ext uri="{FF2B5EF4-FFF2-40B4-BE49-F238E27FC236}">
                <a16:creationId xmlns:a16="http://schemas.microsoft.com/office/drawing/2014/main" id="{7374AE7A-E70E-2E27-AF87-728FD5CFA1BD}"/>
              </a:ext>
            </a:extLst>
          </p:cNvPr>
          <p:cNvSpPr>
            <a:spLocks noGrp="1"/>
          </p:cNvSpPr>
          <p:nvPr>
            <p:ph type="sldNum" sz="quarter" idx="12"/>
          </p:nvPr>
        </p:nvSpPr>
        <p:spPr/>
        <p:txBody>
          <a:bodyPr/>
          <a:lstStyle/>
          <a:p>
            <a:fld id="{C2075705-EFBA-4FBF-B376-FFF000E0DF93}" type="slidenum">
              <a:rPr lang="en-US" smtClean="0"/>
              <a:pPr/>
              <a:t>35</a:t>
            </a:fld>
            <a:r>
              <a:rPr lang="en-US" dirty="0"/>
              <a:t> of 38</a:t>
            </a:r>
          </a:p>
        </p:txBody>
      </p:sp>
      <p:pic>
        <p:nvPicPr>
          <p:cNvPr id="8" name="Picture 7">
            <a:extLst>
              <a:ext uri="{FF2B5EF4-FFF2-40B4-BE49-F238E27FC236}">
                <a16:creationId xmlns:a16="http://schemas.microsoft.com/office/drawing/2014/main" id="{91AC3B2C-31CE-6373-456B-7469960E378B}"/>
              </a:ext>
            </a:extLst>
          </p:cNvPr>
          <p:cNvPicPr>
            <a:picLocks noChangeAspect="1"/>
          </p:cNvPicPr>
          <p:nvPr/>
        </p:nvPicPr>
        <p:blipFill>
          <a:blip r:embed="rId3"/>
          <a:stretch>
            <a:fillRect/>
          </a:stretch>
        </p:blipFill>
        <p:spPr>
          <a:xfrm>
            <a:off x="9952822" y="5399865"/>
            <a:ext cx="2091109" cy="780356"/>
          </a:xfrm>
          <a:prstGeom prst="rect">
            <a:avLst/>
          </a:prstGeom>
        </p:spPr>
      </p:pic>
    </p:spTree>
    <p:extLst>
      <p:ext uri="{BB962C8B-B14F-4D97-AF65-F5344CB8AC3E}">
        <p14:creationId xmlns:p14="http://schemas.microsoft.com/office/powerpoint/2010/main" val="714820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68C33-C47D-B39C-0E4A-427E7706ABD7}"/>
              </a:ext>
            </a:extLst>
          </p:cNvPr>
          <p:cNvSpPr>
            <a:spLocks noGrp="1"/>
          </p:cNvSpPr>
          <p:nvPr>
            <p:ph type="title"/>
          </p:nvPr>
        </p:nvSpPr>
        <p:spPr>
          <a:xfrm>
            <a:off x="838200" y="365126"/>
            <a:ext cx="10515600" cy="1045544"/>
          </a:xfrm>
        </p:spPr>
        <p:txBody>
          <a:bodyPr>
            <a:normAutofit fontScale="90000"/>
          </a:bodyPr>
          <a:lstStyle/>
          <a:p>
            <a:pPr algn="ctr"/>
            <a:br>
              <a:rPr lang="en-US" sz="4400" dirty="0">
                <a:effectLst/>
                <a:latin typeface="Calibri" panose="020F0502020204030204" pitchFamily="34" charset="0"/>
                <a:ea typeface="Calibri" panose="020F0502020204030204" pitchFamily="34" charset="0"/>
                <a:cs typeface="Times New Roman" panose="02020603050405020304" pitchFamily="18" charset="0"/>
              </a:rPr>
            </a:br>
            <a:r>
              <a:rPr lang="en-US" dirty="0"/>
              <a:t>Teleworking and Hybrid Tips Reminders</a:t>
            </a:r>
            <a:br>
              <a:rPr lang="en-US" sz="4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222E07EF-A3E9-7E76-EB48-CA4B63F0E300}"/>
              </a:ext>
            </a:extLst>
          </p:cNvPr>
          <p:cNvSpPr>
            <a:spLocks noGrp="1"/>
          </p:cNvSpPr>
          <p:nvPr>
            <p:ph idx="1"/>
          </p:nvPr>
        </p:nvSpPr>
        <p:spPr>
          <a:xfrm>
            <a:off x="438150" y="1237130"/>
            <a:ext cx="10515600" cy="4249270"/>
          </a:xfrm>
        </p:spPr>
        <p:txBody>
          <a:bodyPr>
            <a:normAutofit fontScale="92500" lnSpcReduction="20000"/>
          </a:bodyPr>
          <a:lstStyle/>
          <a:p>
            <a:pPr marL="457200" indent="-457200"/>
            <a:r>
              <a:rPr lang="en-US" dirty="0"/>
              <a:t>Secured Wi-Fi - At home</a:t>
            </a:r>
            <a:br>
              <a:rPr lang="en-US" b="0" dirty="0"/>
            </a:br>
            <a:r>
              <a:rPr lang="en-US" b="0" dirty="0"/>
              <a:t>Follow your internet provider instructions to change the password on your router to a Long and Strong password (12+ characters and no repeats!) </a:t>
            </a:r>
          </a:p>
          <a:p>
            <a:pPr marL="914400" lvl="1" indent="-457200"/>
            <a:r>
              <a:rPr lang="en-US" b="0" dirty="0"/>
              <a:t>Yes it will require updating all smart devices, apps, games)</a:t>
            </a:r>
          </a:p>
          <a:p>
            <a:pPr marL="457200" indent="-457200"/>
            <a:r>
              <a:rPr lang="en-US" b="0" dirty="0"/>
              <a:t>If your internet provider/router allows multiple networks (main and guest) set up multiple networks with different names and passwords for work, family/smart devices and guests  </a:t>
            </a:r>
          </a:p>
          <a:p>
            <a:pPr marL="457200" indent="-457200"/>
            <a:r>
              <a:rPr lang="en-US" b="0" dirty="0"/>
              <a:t>Try not to use smart devices on the same network as your work network</a:t>
            </a:r>
            <a:br>
              <a:rPr lang="en-US" b="0" dirty="0"/>
            </a:br>
            <a:r>
              <a:rPr lang="en-US" b="0" dirty="0"/>
              <a:t>(Alexa, Google Assist, Nest, Wink, Ring, etc.)   </a:t>
            </a:r>
          </a:p>
          <a:p>
            <a:pPr marL="457200" indent="-457200"/>
            <a:r>
              <a:rPr lang="en-US" b="0" dirty="0"/>
              <a:t>NEVER allow others (kids, family, friends) to surf web, stream movies, play games on office-assigned devices (it only takes </a:t>
            </a:r>
            <a:r>
              <a:rPr lang="en-US" b="0" dirty="0" err="1"/>
              <a:t>pme</a:t>
            </a:r>
            <a:r>
              <a:rPr lang="en-US" b="0" dirty="0"/>
              <a:t> click!)</a:t>
            </a:r>
          </a:p>
        </p:txBody>
      </p:sp>
      <p:sp>
        <p:nvSpPr>
          <p:cNvPr id="4" name="Date Placeholder 3">
            <a:extLst>
              <a:ext uri="{FF2B5EF4-FFF2-40B4-BE49-F238E27FC236}">
                <a16:creationId xmlns:a16="http://schemas.microsoft.com/office/drawing/2014/main" id="{378FDB85-32E0-BE20-0ECF-3BB6AF49B84D}"/>
              </a:ext>
            </a:extLst>
          </p:cNvPr>
          <p:cNvSpPr>
            <a:spLocks noGrp="1"/>
          </p:cNvSpPr>
          <p:nvPr>
            <p:ph type="dt" sz="half" idx="10"/>
          </p:nvPr>
        </p:nvSpPr>
        <p:spPr/>
        <p:txBody>
          <a:bodyPr/>
          <a:lstStyle/>
          <a:p>
            <a:fld id="{23D783FF-5AF8-4FB3-AF21-330293AEAAB3}" type="datetime4">
              <a:rPr lang="en-US" smtClean="0"/>
              <a:t>October 6, 2022</a:t>
            </a:fld>
            <a:endParaRPr lang="en-US"/>
          </a:p>
        </p:txBody>
      </p:sp>
      <p:sp>
        <p:nvSpPr>
          <p:cNvPr id="5" name="Slide Number Placeholder 4">
            <a:extLst>
              <a:ext uri="{FF2B5EF4-FFF2-40B4-BE49-F238E27FC236}">
                <a16:creationId xmlns:a16="http://schemas.microsoft.com/office/drawing/2014/main" id="{A5D67D20-FE32-11DD-5731-12910ACCFA68}"/>
              </a:ext>
            </a:extLst>
          </p:cNvPr>
          <p:cNvSpPr>
            <a:spLocks noGrp="1"/>
          </p:cNvSpPr>
          <p:nvPr>
            <p:ph type="sldNum" sz="quarter" idx="12"/>
          </p:nvPr>
        </p:nvSpPr>
        <p:spPr/>
        <p:txBody>
          <a:bodyPr/>
          <a:lstStyle/>
          <a:p>
            <a:fld id="{C2075705-EFBA-4FBF-B376-FFF000E0DF93}" type="slidenum">
              <a:rPr lang="en-US" smtClean="0"/>
              <a:pPr/>
              <a:t>36</a:t>
            </a:fld>
            <a:r>
              <a:rPr lang="en-US" dirty="0"/>
              <a:t> of 38</a:t>
            </a:r>
          </a:p>
        </p:txBody>
      </p:sp>
      <p:pic>
        <p:nvPicPr>
          <p:cNvPr id="8" name="Picture 7">
            <a:extLst>
              <a:ext uri="{FF2B5EF4-FFF2-40B4-BE49-F238E27FC236}">
                <a16:creationId xmlns:a16="http://schemas.microsoft.com/office/drawing/2014/main" id="{3A4B1FCA-AE32-5E37-EF8A-805BB145B143}"/>
              </a:ext>
            </a:extLst>
          </p:cNvPr>
          <p:cNvPicPr>
            <a:picLocks noChangeAspect="1"/>
          </p:cNvPicPr>
          <p:nvPr/>
        </p:nvPicPr>
        <p:blipFill>
          <a:blip r:embed="rId3"/>
          <a:stretch>
            <a:fillRect/>
          </a:stretch>
        </p:blipFill>
        <p:spPr>
          <a:xfrm>
            <a:off x="9952822" y="5399865"/>
            <a:ext cx="2091109" cy="780356"/>
          </a:xfrm>
          <a:prstGeom prst="rect">
            <a:avLst/>
          </a:prstGeom>
        </p:spPr>
      </p:pic>
    </p:spTree>
    <p:extLst>
      <p:ext uri="{BB962C8B-B14F-4D97-AF65-F5344CB8AC3E}">
        <p14:creationId xmlns:p14="http://schemas.microsoft.com/office/powerpoint/2010/main" val="1937996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9360D-AE76-1076-35B6-5BEBE5696995}"/>
              </a:ext>
            </a:extLst>
          </p:cNvPr>
          <p:cNvSpPr>
            <a:spLocks noGrp="1"/>
          </p:cNvSpPr>
          <p:nvPr>
            <p:ph type="title"/>
          </p:nvPr>
        </p:nvSpPr>
        <p:spPr/>
        <p:txBody>
          <a:bodyPr/>
          <a:lstStyle/>
          <a:p>
            <a:r>
              <a:rPr lang="en-US" dirty="0"/>
              <a:t>Use PVR at Home too!</a:t>
            </a:r>
          </a:p>
        </p:txBody>
      </p:sp>
      <p:sp>
        <p:nvSpPr>
          <p:cNvPr id="3" name="Content Placeholder 2">
            <a:extLst>
              <a:ext uri="{FF2B5EF4-FFF2-40B4-BE49-F238E27FC236}">
                <a16:creationId xmlns:a16="http://schemas.microsoft.com/office/drawing/2014/main" id="{80DE484D-1C22-5C64-0C7B-6E52CEFCE0F9}"/>
              </a:ext>
            </a:extLst>
          </p:cNvPr>
          <p:cNvSpPr>
            <a:spLocks noGrp="1"/>
          </p:cNvSpPr>
          <p:nvPr>
            <p:ph idx="1"/>
          </p:nvPr>
        </p:nvSpPr>
        <p:spPr>
          <a:xfrm>
            <a:off x="838200" y="1598241"/>
            <a:ext cx="10515600" cy="4351338"/>
          </a:xfrm>
        </p:spPr>
        <p:txBody>
          <a:bodyPr>
            <a:normAutofit/>
          </a:bodyPr>
          <a:lstStyle/>
          <a:p>
            <a:pPr marL="0" marR="0" lvl="0" indent="0" algn="l" defTabSz="914400" rtl="0" eaLnBrk="1" fontAlgn="auto" latinLnBrk="0" hangingPunct="1">
              <a:lnSpc>
                <a:spcPct val="90000"/>
              </a:lnSpc>
              <a:spcBef>
                <a:spcPts val="1000"/>
              </a:spcBef>
              <a:spcAft>
                <a:spcPts val="0"/>
              </a:spcAft>
              <a:buClr>
                <a:srgbClr val="DDA037"/>
              </a:buClr>
              <a:buSzTx/>
              <a:buNone/>
              <a:tabLst>
                <a:tab pos="320040" algn="l"/>
              </a:tabLst>
              <a:defRPr/>
            </a:pPr>
            <a:r>
              <a:rPr kumimoji="0" lang="en-US" sz="2800" b="0" i="0" u="none" strike="noStrike" kern="1200" cap="none" spc="0" normalizeH="0" baseline="0" noProof="0" dirty="0">
                <a:ln>
                  <a:noFill/>
                </a:ln>
                <a:solidFill>
                  <a:srgbClr val="0C2D83"/>
                </a:solidFill>
                <a:effectLst/>
                <a:uLnTx/>
                <a:uFillTx/>
                <a:latin typeface="Calibri" panose="020F0502020204030204" pitchFamily="34" charset="0"/>
                <a:ea typeface="+mn-ea"/>
                <a:cs typeface="+mn-cs"/>
              </a:rPr>
              <a:t>Use </a:t>
            </a:r>
            <a:r>
              <a:rPr kumimoji="0" lang="en-US" sz="2800" i="0" u="none" strike="noStrike" kern="1200" cap="none" spc="0" normalizeH="0" baseline="0" noProof="0" dirty="0">
                <a:ln>
                  <a:noFill/>
                </a:ln>
                <a:solidFill>
                  <a:srgbClr val="C00000"/>
                </a:solidFill>
                <a:effectLst/>
                <a:uLnTx/>
                <a:uFillTx/>
                <a:latin typeface="Calibri" panose="020F0502020204030204" pitchFamily="34" charset="0"/>
                <a:ea typeface="+mn-ea"/>
                <a:cs typeface="+mn-cs"/>
              </a:rPr>
              <a:t>Pause</a:t>
            </a:r>
            <a:r>
              <a:rPr kumimoji="0" lang="en-US" sz="2800" i="0" u="none" strike="noStrike" kern="1200" cap="none" spc="0" normalizeH="0" baseline="0" noProof="0" dirty="0">
                <a:ln>
                  <a:noFill/>
                </a:ln>
                <a:solidFill>
                  <a:srgbClr val="0C2D83"/>
                </a:solidFill>
                <a:effectLst/>
                <a:uLnTx/>
                <a:uFillTx/>
                <a:latin typeface="Calibri" panose="020F0502020204030204" pitchFamily="34" charset="0"/>
                <a:ea typeface="+mn-ea"/>
                <a:cs typeface="+mn-cs"/>
              </a:rPr>
              <a:t>, </a:t>
            </a:r>
            <a:r>
              <a:rPr kumimoji="0" lang="en-US" sz="2800" i="0" u="none" strike="noStrike" kern="1200" cap="none" spc="0" normalizeH="0" baseline="0" noProof="0" dirty="0">
                <a:ln>
                  <a:noFill/>
                </a:ln>
                <a:solidFill>
                  <a:srgbClr val="DDA037"/>
                </a:solidFill>
                <a:effectLst/>
                <a:uLnTx/>
                <a:uFillTx/>
                <a:latin typeface="Calibri" panose="020F0502020204030204" pitchFamily="34" charset="0"/>
                <a:ea typeface="+mn-ea"/>
                <a:cs typeface="+mn-cs"/>
              </a:rPr>
              <a:t>Verify, </a:t>
            </a:r>
            <a:r>
              <a:rPr kumimoji="0" lang="en-US" sz="2800" i="0" u="none" strike="noStrike" kern="1200" cap="none" spc="0" normalizeH="0" baseline="0" noProof="0" dirty="0">
                <a:ln>
                  <a:noFill/>
                </a:ln>
                <a:solidFill>
                  <a:schemeClr val="accent6">
                    <a:lumMod val="75000"/>
                  </a:schemeClr>
                </a:solidFill>
                <a:effectLst/>
                <a:uLnTx/>
                <a:uFillTx/>
                <a:latin typeface="Calibri" panose="020F0502020204030204" pitchFamily="34" charset="0"/>
                <a:ea typeface="+mn-ea"/>
                <a:cs typeface="+mn-cs"/>
              </a:rPr>
              <a:t>Report </a:t>
            </a:r>
            <a:r>
              <a:rPr kumimoji="0" lang="en-US" sz="2800" b="0" i="0" u="none" strike="noStrike" kern="1200" cap="none" spc="0" normalizeH="0" baseline="0" noProof="0" dirty="0">
                <a:ln>
                  <a:noFill/>
                </a:ln>
                <a:solidFill>
                  <a:srgbClr val="0C2D83"/>
                </a:solidFill>
                <a:effectLst/>
                <a:uLnTx/>
                <a:uFillTx/>
                <a:latin typeface="Calibri" panose="020F0502020204030204" pitchFamily="34" charset="0"/>
                <a:ea typeface="+mn-ea"/>
                <a:cs typeface="+mn-cs"/>
              </a:rPr>
              <a:t>to keep your family data and equipment safe</a:t>
            </a:r>
          </a:p>
          <a:p>
            <a:pPr marL="228600" marR="0" lvl="0" indent="-228600" algn="l" defTabSz="914400" rtl="0" eaLnBrk="1" fontAlgn="auto" latinLnBrk="0" hangingPunct="1">
              <a:lnSpc>
                <a:spcPct val="90000"/>
              </a:lnSpc>
              <a:spcBef>
                <a:spcPts val="1000"/>
              </a:spcBef>
              <a:spcAft>
                <a:spcPts val="0"/>
              </a:spcAft>
              <a:buClr>
                <a:srgbClr val="DDA037"/>
              </a:buClr>
              <a:buSzTx/>
              <a:buFont typeface="Wingdings" panose="05000000000000000000" pitchFamily="2" charset="2"/>
              <a:buChar char=""/>
              <a:tabLst>
                <a:tab pos="320040" algn="l"/>
              </a:tabLst>
              <a:defRPr/>
            </a:pPr>
            <a:endParaRPr kumimoji="0" lang="en-US" sz="2800" b="0" i="0" u="none" strike="noStrike" kern="1200" cap="none" spc="0" normalizeH="0" baseline="0" noProof="0" dirty="0">
              <a:ln>
                <a:noFill/>
              </a:ln>
              <a:solidFill>
                <a:srgbClr val="0C2D83"/>
              </a:solidFill>
              <a:effectLst/>
              <a:uLnTx/>
              <a:uFillTx/>
              <a:latin typeface="Calibri" panose="020F050202020403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None/>
              <a:tabLst/>
              <a:defRPr/>
            </a:pPr>
            <a:r>
              <a:rPr lang="en-US" b="0" dirty="0">
                <a:latin typeface="Calibri" panose="020F0502020204030204" pitchFamily="34" charset="0"/>
              </a:rPr>
              <a:t>Remind </a:t>
            </a:r>
            <a:r>
              <a:rPr kumimoji="0" lang="en-US" sz="2400" b="0" i="0" u="none" strike="noStrike" kern="1200" cap="none" spc="0" normalizeH="0" baseline="0" noProof="0" dirty="0">
                <a:ln>
                  <a:noFill/>
                </a:ln>
                <a:effectLst/>
                <a:uLnTx/>
                <a:uFillTx/>
                <a:latin typeface="Calibri" panose="020F0502020204030204" pitchFamily="34" charset="0"/>
                <a:ea typeface="+mn-ea"/>
                <a:cs typeface="+mn-cs"/>
              </a:rPr>
              <a:t>your kids, elders, and friends to pause before clicking</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b="0" dirty="0">
              <a:solidFill>
                <a:schemeClr val="tx1"/>
              </a:solidFill>
              <a:latin typeface="Calibri" panose="020F050202020403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None/>
              <a:tabLst/>
              <a:defRPr/>
            </a:pPr>
            <a:r>
              <a:rPr kumimoji="0" lang="en-US" sz="2400" b="0" i="0" u="none" strike="noStrike" kern="1200" cap="none" spc="0" normalizeH="0" baseline="0" noProof="0" dirty="0">
                <a:ln>
                  <a:noFill/>
                </a:ln>
                <a:effectLst/>
                <a:uLnTx/>
                <a:uFillTx/>
                <a:latin typeface="Calibri" panose="020F0502020204030204" pitchFamily="34" charset="0"/>
                <a:ea typeface="+mn-ea"/>
                <a:cs typeface="+mn-cs"/>
              </a:rPr>
              <a:t>Always make sure the email, text or call requester and request is valid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lang="en-US" b="0" dirty="0">
              <a:solidFill>
                <a:schemeClr val="tx1"/>
              </a:solidFill>
              <a:latin typeface="Calibri" panose="020F0502020204030204" pitchFamily="34" charset="0"/>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p>
            <a:pPr marL="457200" marR="0" lvl="1" indent="0" algn="l" defTabSz="914400" rtl="0" eaLnBrk="1" fontAlgn="auto" latinLnBrk="0" hangingPunct="1">
              <a:lnSpc>
                <a:spcPct val="90000"/>
              </a:lnSpc>
              <a:spcBef>
                <a:spcPts val="500"/>
              </a:spcBef>
              <a:spcAft>
                <a:spcPts val="0"/>
              </a:spcAft>
              <a:buClrTx/>
              <a:buSzTx/>
              <a:buNone/>
              <a:tabLst/>
              <a:defRPr/>
            </a:pPr>
            <a:r>
              <a:rPr kumimoji="0" lang="en-US" b="0" i="0" u="none" strike="noStrike" kern="1200" cap="none" spc="0" normalizeH="0" baseline="0" noProof="0" dirty="0">
                <a:ln>
                  <a:noFill/>
                </a:ln>
                <a:effectLst/>
                <a:uLnTx/>
                <a:uFillTx/>
                <a:latin typeface="Calibri" panose="020F0502020204030204" pitchFamily="34" charset="0"/>
                <a:ea typeface="+mn-ea"/>
                <a:cs typeface="+mn-cs"/>
              </a:rPr>
              <a:t>To service providers when you find spam, delete suspicious emails and texts</a:t>
            </a:r>
          </a:p>
          <a:p>
            <a:endParaRPr lang="en-US" dirty="0"/>
          </a:p>
        </p:txBody>
      </p:sp>
      <p:sp>
        <p:nvSpPr>
          <p:cNvPr id="4" name="Date Placeholder 3">
            <a:extLst>
              <a:ext uri="{FF2B5EF4-FFF2-40B4-BE49-F238E27FC236}">
                <a16:creationId xmlns:a16="http://schemas.microsoft.com/office/drawing/2014/main" id="{59456CC8-1189-8833-FFA3-11003A36328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834BCC-3A97-459B-9FA9-0FBF6B4684EC}" type="datetime4">
              <a:rPr kumimoji="0" lang="en-US" sz="1200" b="1" i="0" u="none" strike="noStrike" kern="1200" cap="none" spc="0" normalizeH="0" baseline="0" noProof="0" smtClean="0">
                <a:ln>
                  <a:noFill/>
                </a:ln>
                <a:solidFill>
                  <a:prstClr val="white"/>
                </a:solidFill>
                <a:effectLst/>
                <a:uLnTx/>
                <a:uFillTx/>
                <a:latin typeface="Calibri"/>
                <a:ea typeface="+mn-ea"/>
                <a:cs typeface="+mn-cs"/>
              </a:rPr>
              <a:t>October 6, 2022</a:t>
            </a:fld>
            <a:endParaRPr kumimoji="0" lang="en-US" sz="1200" b="1" i="0" u="none" strike="noStrike" kern="1200" cap="none" spc="0" normalizeH="0" baseline="0" noProof="0">
              <a:ln>
                <a:noFill/>
              </a:ln>
              <a:solidFill>
                <a:prstClr val="white"/>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D2769109-8ABD-380E-9AF3-5F6DD3E604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075705-EFBA-4FBF-B376-FFF000E0DF93}" type="slidenum">
              <a:rPr kumimoji="0" lang="en-US" sz="1200" b="1"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r>
              <a:rPr kumimoji="0" lang="en-US" sz="1200" b="1" i="0" u="none" strike="noStrike" kern="1200" cap="none" spc="0" normalizeH="0" baseline="0" noProof="0" dirty="0">
                <a:ln>
                  <a:noFill/>
                </a:ln>
                <a:solidFill>
                  <a:prstClr val="white"/>
                </a:solidFill>
                <a:effectLst/>
                <a:uLnTx/>
                <a:uFillTx/>
                <a:latin typeface="Calibri"/>
                <a:ea typeface="+mn-ea"/>
                <a:cs typeface="+mn-cs"/>
              </a:rPr>
              <a:t> of 38</a:t>
            </a:r>
          </a:p>
        </p:txBody>
      </p:sp>
      <p:pic>
        <p:nvPicPr>
          <p:cNvPr id="6" name="Picture 5" descr="Icon&#10;&#10;Description automatically generated">
            <a:extLst>
              <a:ext uri="{FF2B5EF4-FFF2-40B4-BE49-F238E27FC236}">
                <a16:creationId xmlns:a16="http://schemas.microsoft.com/office/drawing/2014/main" id="{95AB691B-860B-D7AA-A99B-172E15340D07}"/>
              </a:ext>
            </a:extLst>
          </p:cNvPr>
          <p:cNvPicPr>
            <a:picLocks noChangeAspect="1"/>
          </p:cNvPicPr>
          <p:nvPr/>
        </p:nvPicPr>
        <p:blipFill rotWithShape="1">
          <a:blip r:embed="rId3">
            <a:extLst>
              <a:ext uri="{28A0092B-C50C-407E-A947-70E740481C1C}">
                <a14:useLocalDpi xmlns:a14="http://schemas.microsoft.com/office/drawing/2010/main" val="0"/>
              </a:ext>
            </a:extLst>
          </a:blip>
          <a:srcRect l="68274"/>
          <a:stretch/>
        </p:blipFill>
        <p:spPr>
          <a:xfrm>
            <a:off x="295787" y="4672276"/>
            <a:ext cx="834466" cy="964666"/>
          </a:xfrm>
          <a:prstGeom prst="rect">
            <a:avLst/>
          </a:prstGeom>
        </p:spPr>
      </p:pic>
      <p:pic>
        <p:nvPicPr>
          <p:cNvPr id="7" name="Picture 6" descr="Icon&#10;&#10;Description automatically generated">
            <a:extLst>
              <a:ext uri="{FF2B5EF4-FFF2-40B4-BE49-F238E27FC236}">
                <a16:creationId xmlns:a16="http://schemas.microsoft.com/office/drawing/2014/main" id="{EDA8A6DE-920F-7635-DD51-DE425BF56E3A}"/>
              </a:ext>
            </a:extLst>
          </p:cNvPr>
          <p:cNvPicPr>
            <a:picLocks noChangeAspect="1"/>
          </p:cNvPicPr>
          <p:nvPr/>
        </p:nvPicPr>
        <p:blipFill rotWithShape="1">
          <a:blip r:embed="rId3">
            <a:extLst>
              <a:ext uri="{28A0092B-C50C-407E-A947-70E740481C1C}">
                <a14:useLocalDpi xmlns:a14="http://schemas.microsoft.com/office/drawing/2010/main" val="0"/>
              </a:ext>
            </a:extLst>
          </a:blip>
          <a:srcRect l="32478" r="32597"/>
          <a:stretch/>
        </p:blipFill>
        <p:spPr>
          <a:xfrm>
            <a:off x="295787" y="3567427"/>
            <a:ext cx="919103" cy="965192"/>
          </a:xfrm>
          <a:prstGeom prst="rect">
            <a:avLst/>
          </a:prstGeom>
        </p:spPr>
      </p:pic>
      <p:pic>
        <p:nvPicPr>
          <p:cNvPr id="8" name="Picture 7" descr="Icon&#10;&#10;Description automatically generated">
            <a:extLst>
              <a:ext uri="{FF2B5EF4-FFF2-40B4-BE49-F238E27FC236}">
                <a16:creationId xmlns:a16="http://schemas.microsoft.com/office/drawing/2014/main" id="{374E8085-AF42-CF0C-5DB6-63926C2B1674}"/>
              </a:ext>
            </a:extLst>
          </p:cNvPr>
          <p:cNvPicPr>
            <a:picLocks noChangeAspect="1"/>
          </p:cNvPicPr>
          <p:nvPr/>
        </p:nvPicPr>
        <p:blipFill rotWithShape="1">
          <a:blip r:embed="rId3">
            <a:extLst>
              <a:ext uri="{28A0092B-C50C-407E-A947-70E740481C1C}">
                <a14:useLocalDpi xmlns:a14="http://schemas.microsoft.com/office/drawing/2010/main" val="0"/>
              </a:ext>
            </a:extLst>
          </a:blip>
          <a:srcRect r="68340"/>
          <a:stretch/>
        </p:blipFill>
        <p:spPr>
          <a:xfrm>
            <a:off x="404470" y="2411897"/>
            <a:ext cx="810420" cy="938824"/>
          </a:xfrm>
          <a:prstGeom prst="rect">
            <a:avLst/>
          </a:prstGeom>
        </p:spPr>
      </p:pic>
    </p:spTree>
    <p:extLst>
      <p:ext uri="{BB962C8B-B14F-4D97-AF65-F5344CB8AC3E}">
        <p14:creationId xmlns:p14="http://schemas.microsoft.com/office/powerpoint/2010/main" val="1231431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down)">
                                      <p:cBhvr>
                                        <p:cTn id="25" dur="580">
                                          <p:stCondLst>
                                            <p:cond delay="0"/>
                                          </p:stCondLst>
                                        </p:cTn>
                                        <p:tgtEl>
                                          <p:spTgt spid="3">
                                            <p:txEl>
                                              <p:pRg st="2" end="2"/>
                                            </p:txEl>
                                          </p:spTgt>
                                        </p:tgtEl>
                                      </p:cBhvr>
                                    </p:animEffect>
                                    <p:anim calcmode="lin" valueType="num">
                                      <p:cBhvr>
                                        <p:cTn id="26"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2" end="2"/>
                                            </p:txEl>
                                          </p:spTgt>
                                        </p:tgtEl>
                                      </p:cBhvr>
                                      <p:to x="100000" y="60000"/>
                                    </p:animScale>
                                    <p:animScale>
                                      <p:cBhvr>
                                        <p:cTn id="32" dur="166" decel="50000">
                                          <p:stCondLst>
                                            <p:cond delay="676"/>
                                          </p:stCondLst>
                                        </p:cTn>
                                        <p:tgtEl>
                                          <p:spTgt spid="3">
                                            <p:txEl>
                                              <p:pRg st="2" end="2"/>
                                            </p:txEl>
                                          </p:spTgt>
                                        </p:tgtEl>
                                      </p:cBhvr>
                                      <p:to x="100000" y="100000"/>
                                    </p:animScale>
                                    <p:animScale>
                                      <p:cBhvr>
                                        <p:cTn id="33" dur="26">
                                          <p:stCondLst>
                                            <p:cond delay="1312"/>
                                          </p:stCondLst>
                                        </p:cTn>
                                        <p:tgtEl>
                                          <p:spTgt spid="3">
                                            <p:txEl>
                                              <p:pRg st="2" end="2"/>
                                            </p:txEl>
                                          </p:spTgt>
                                        </p:tgtEl>
                                      </p:cBhvr>
                                      <p:to x="100000" y="80000"/>
                                    </p:animScale>
                                    <p:animScale>
                                      <p:cBhvr>
                                        <p:cTn id="34" dur="166" decel="50000">
                                          <p:stCondLst>
                                            <p:cond delay="1338"/>
                                          </p:stCondLst>
                                        </p:cTn>
                                        <p:tgtEl>
                                          <p:spTgt spid="3">
                                            <p:txEl>
                                              <p:pRg st="2" end="2"/>
                                            </p:txEl>
                                          </p:spTgt>
                                        </p:tgtEl>
                                      </p:cBhvr>
                                      <p:to x="100000" y="100000"/>
                                    </p:animScale>
                                    <p:animScale>
                                      <p:cBhvr>
                                        <p:cTn id="35" dur="26">
                                          <p:stCondLst>
                                            <p:cond delay="1642"/>
                                          </p:stCondLst>
                                        </p:cTn>
                                        <p:tgtEl>
                                          <p:spTgt spid="3">
                                            <p:txEl>
                                              <p:pRg st="2" end="2"/>
                                            </p:txEl>
                                          </p:spTgt>
                                        </p:tgtEl>
                                      </p:cBhvr>
                                      <p:to x="100000" y="90000"/>
                                    </p:animScale>
                                    <p:animScale>
                                      <p:cBhvr>
                                        <p:cTn id="36" dur="166" decel="50000">
                                          <p:stCondLst>
                                            <p:cond delay="1668"/>
                                          </p:stCondLst>
                                        </p:cTn>
                                        <p:tgtEl>
                                          <p:spTgt spid="3">
                                            <p:txEl>
                                              <p:pRg st="2" end="2"/>
                                            </p:txEl>
                                          </p:spTgt>
                                        </p:tgtEl>
                                      </p:cBhvr>
                                      <p:to x="100000" y="100000"/>
                                    </p:animScale>
                                    <p:animScale>
                                      <p:cBhvr>
                                        <p:cTn id="37" dur="26">
                                          <p:stCondLst>
                                            <p:cond delay="1808"/>
                                          </p:stCondLst>
                                        </p:cTn>
                                        <p:tgtEl>
                                          <p:spTgt spid="3">
                                            <p:txEl>
                                              <p:pRg st="2" end="2"/>
                                            </p:txEl>
                                          </p:spTgt>
                                        </p:tgtEl>
                                      </p:cBhvr>
                                      <p:to x="100000" y="95000"/>
                                    </p:animScale>
                                    <p:animScale>
                                      <p:cBhvr>
                                        <p:cTn id="38" dur="166" decel="50000">
                                          <p:stCondLst>
                                            <p:cond delay="1834"/>
                                          </p:stCondLst>
                                        </p:cTn>
                                        <p:tgtEl>
                                          <p:spTgt spid="3">
                                            <p:txEl>
                                              <p:pRg st="2" end="2"/>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Effect transition="in" filter="wipe(down)">
                                      <p:cBhvr>
                                        <p:cTn id="43" dur="580">
                                          <p:stCondLst>
                                            <p:cond delay="0"/>
                                          </p:stCondLst>
                                        </p:cTn>
                                        <p:tgtEl>
                                          <p:spTgt spid="3">
                                            <p:txEl>
                                              <p:pRg st="5" end="5"/>
                                            </p:txEl>
                                          </p:spTgt>
                                        </p:tgtEl>
                                      </p:cBhvr>
                                    </p:animEffect>
                                    <p:anim calcmode="lin" valueType="num">
                                      <p:cBhvr>
                                        <p:cTn id="44"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5" end="5"/>
                                            </p:txEl>
                                          </p:spTgt>
                                        </p:tgtEl>
                                      </p:cBhvr>
                                      <p:to x="100000" y="60000"/>
                                    </p:animScale>
                                    <p:animScale>
                                      <p:cBhvr>
                                        <p:cTn id="50" dur="166" decel="50000">
                                          <p:stCondLst>
                                            <p:cond delay="676"/>
                                          </p:stCondLst>
                                        </p:cTn>
                                        <p:tgtEl>
                                          <p:spTgt spid="3">
                                            <p:txEl>
                                              <p:pRg st="5" end="5"/>
                                            </p:txEl>
                                          </p:spTgt>
                                        </p:tgtEl>
                                      </p:cBhvr>
                                      <p:to x="100000" y="100000"/>
                                    </p:animScale>
                                    <p:animScale>
                                      <p:cBhvr>
                                        <p:cTn id="51" dur="26">
                                          <p:stCondLst>
                                            <p:cond delay="1312"/>
                                          </p:stCondLst>
                                        </p:cTn>
                                        <p:tgtEl>
                                          <p:spTgt spid="3">
                                            <p:txEl>
                                              <p:pRg st="5" end="5"/>
                                            </p:txEl>
                                          </p:spTgt>
                                        </p:tgtEl>
                                      </p:cBhvr>
                                      <p:to x="100000" y="80000"/>
                                    </p:animScale>
                                    <p:animScale>
                                      <p:cBhvr>
                                        <p:cTn id="52" dur="166" decel="50000">
                                          <p:stCondLst>
                                            <p:cond delay="1338"/>
                                          </p:stCondLst>
                                        </p:cTn>
                                        <p:tgtEl>
                                          <p:spTgt spid="3">
                                            <p:txEl>
                                              <p:pRg st="5" end="5"/>
                                            </p:txEl>
                                          </p:spTgt>
                                        </p:tgtEl>
                                      </p:cBhvr>
                                      <p:to x="100000" y="100000"/>
                                    </p:animScale>
                                    <p:animScale>
                                      <p:cBhvr>
                                        <p:cTn id="53" dur="26">
                                          <p:stCondLst>
                                            <p:cond delay="1642"/>
                                          </p:stCondLst>
                                        </p:cTn>
                                        <p:tgtEl>
                                          <p:spTgt spid="3">
                                            <p:txEl>
                                              <p:pRg st="5" end="5"/>
                                            </p:txEl>
                                          </p:spTgt>
                                        </p:tgtEl>
                                      </p:cBhvr>
                                      <p:to x="100000" y="90000"/>
                                    </p:animScale>
                                    <p:animScale>
                                      <p:cBhvr>
                                        <p:cTn id="54" dur="166" decel="50000">
                                          <p:stCondLst>
                                            <p:cond delay="1668"/>
                                          </p:stCondLst>
                                        </p:cTn>
                                        <p:tgtEl>
                                          <p:spTgt spid="3">
                                            <p:txEl>
                                              <p:pRg st="5" end="5"/>
                                            </p:txEl>
                                          </p:spTgt>
                                        </p:tgtEl>
                                      </p:cBhvr>
                                      <p:to x="100000" y="100000"/>
                                    </p:animScale>
                                    <p:animScale>
                                      <p:cBhvr>
                                        <p:cTn id="55" dur="26">
                                          <p:stCondLst>
                                            <p:cond delay="1808"/>
                                          </p:stCondLst>
                                        </p:cTn>
                                        <p:tgtEl>
                                          <p:spTgt spid="3">
                                            <p:txEl>
                                              <p:pRg st="5" end="5"/>
                                            </p:txEl>
                                          </p:spTgt>
                                        </p:tgtEl>
                                      </p:cBhvr>
                                      <p:to x="100000" y="95000"/>
                                    </p:animScale>
                                    <p:animScale>
                                      <p:cBhvr>
                                        <p:cTn id="56" dur="166" decel="50000">
                                          <p:stCondLst>
                                            <p:cond delay="1834"/>
                                          </p:stCondLst>
                                        </p:cTn>
                                        <p:tgtEl>
                                          <p:spTgt spid="3">
                                            <p:txEl>
                                              <p:pRg st="5" end="5"/>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Effect transition="in" filter="wipe(down)">
                                      <p:cBhvr>
                                        <p:cTn id="61" dur="580">
                                          <p:stCondLst>
                                            <p:cond delay="0"/>
                                          </p:stCondLst>
                                        </p:cTn>
                                        <p:tgtEl>
                                          <p:spTgt spid="3">
                                            <p:txEl>
                                              <p:pRg st="8" end="8"/>
                                            </p:txEl>
                                          </p:spTgt>
                                        </p:tgtEl>
                                      </p:cBhvr>
                                    </p:animEffect>
                                    <p:anim calcmode="lin" valueType="num">
                                      <p:cBhvr>
                                        <p:cTn id="62"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8" end="8"/>
                                            </p:txEl>
                                          </p:spTgt>
                                        </p:tgtEl>
                                      </p:cBhvr>
                                      <p:to x="100000" y="60000"/>
                                    </p:animScale>
                                    <p:animScale>
                                      <p:cBhvr>
                                        <p:cTn id="68" dur="166" decel="50000">
                                          <p:stCondLst>
                                            <p:cond delay="676"/>
                                          </p:stCondLst>
                                        </p:cTn>
                                        <p:tgtEl>
                                          <p:spTgt spid="3">
                                            <p:txEl>
                                              <p:pRg st="8" end="8"/>
                                            </p:txEl>
                                          </p:spTgt>
                                        </p:tgtEl>
                                      </p:cBhvr>
                                      <p:to x="100000" y="100000"/>
                                    </p:animScale>
                                    <p:animScale>
                                      <p:cBhvr>
                                        <p:cTn id="69" dur="26">
                                          <p:stCondLst>
                                            <p:cond delay="1312"/>
                                          </p:stCondLst>
                                        </p:cTn>
                                        <p:tgtEl>
                                          <p:spTgt spid="3">
                                            <p:txEl>
                                              <p:pRg st="8" end="8"/>
                                            </p:txEl>
                                          </p:spTgt>
                                        </p:tgtEl>
                                      </p:cBhvr>
                                      <p:to x="100000" y="80000"/>
                                    </p:animScale>
                                    <p:animScale>
                                      <p:cBhvr>
                                        <p:cTn id="70" dur="166" decel="50000">
                                          <p:stCondLst>
                                            <p:cond delay="1338"/>
                                          </p:stCondLst>
                                        </p:cTn>
                                        <p:tgtEl>
                                          <p:spTgt spid="3">
                                            <p:txEl>
                                              <p:pRg st="8" end="8"/>
                                            </p:txEl>
                                          </p:spTgt>
                                        </p:tgtEl>
                                      </p:cBhvr>
                                      <p:to x="100000" y="100000"/>
                                    </p:animScale>
                                    <p:animScale>
                                      <p:cBhvr>
                                        <p:cTn id="71" dur="26">
                                          <p:stCondLst>
                                            <p:cond delay="1642"/>
                                          </p:stCondLst>
                                        </p:cTn>
                                        <p:tgtEl>
                                          <p:spTgt spid="3">
                                            <p:txEl>
                                              <p:pRg st="8" end="8"/>
                                            </p:txEl>
                                          </p:spTgt>
                                        </p:tgtEl>
                                      </p:cBhvr>
                                      <p:to x="100000" y="90000"/>
                                    </p:animScale>
                                    <p:animScale>
                                      <p:cBhvr>
                                        <p:cTn id="72" dur="166" decel="50000">
                                          <p:stCondLst>
                                            <p:cond delay="1668"/>
                                          </p:stCondLst>
                                        </p:cTn>
                                        <p:tgtEl>
                                          <p:spTgt spid="3">
                                            <p:txEl>
                                              <p:pRg st="8" end="8"/>
                                            </p:txEl>
                                          </p:spTgt>
                                        </p:tgtEl>
                                      </p:cBhvr>
                                      <p:to x="100000" y="100000"/>
                                    </p:animScale>
                                    <p:animScale>
                                      <p:cBhvr>
                                        <p:cTn id="73" dur="26">
                                          <p:stCondLst>
                                            <p:cond delay="1808"/>
                                          </p:stCondLst>
                                        </p:cTn>
                                        <p:tgtEl>
                                          <p:spTgt spid="3">
                                            <p:txEl>
                                              <p:pRg st="8" end="8"/>
                                            </p:txEl>
                                          </p:spTgt>
                                        </p:tgtEl>
                                      </p:cBhvr>
                                      <p:to x="100000" y="95000"/>
                                    </p:animScale>
                                    <p:animScale>
                                      <p:cBhvr>
                                        <p:cTn id="74"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054C1-9057-F7CE-6475-9EC8F7EB9118}"/>
              </a:ext>
            </a:extLst>
          </p:cNvPr>
          <p:cNvSpPr>
            <a:spLocks noGrp="1"/>
          </p:cNvSpPr>
          <p:nvPr>
            <p:ph type="title"/>
          </p:nvPr>
        </p:nvSpPr>
        <p:spPr/>
        <p:txBody>
          <a:bodyPr/>
          <a:lstStyle/>
          <a:p>
            <a:r>
              <a:rPr lang="en-US" dirty="0"/>
              <a:t>Cybersecurity is simple when you </a:t>
            </a:r>
            <a:r>
              <a:rPr lang="en-US" sz="6000" dirty="0">
                <a:solidFill>
                  <a:srgbClr val="FF0000"/>
                </a:solidFill>
              </a:rPr>
              <a:t>P</a:t>
            </a:r>
            <a:r>
              <a:rPr lang="en-US" sz="6000" dirty="0">
                <a:solidFill>
                  <a:srgbClr val="FFFF00"/>
                </a:solidFill>
              </a:rPr>
              <a:t>V</a:t>
            </a:r>
            <a:r>
              <a:rPr lang="en-US" sz="6000" dirty="0">
                <a:solidFill>
                  <a:srgbClr val="00B050"/>
                </a:solidFill>
              </a:rPr>
              <a:t>R</a:t>
            </a:r>
            <a:endParaRPr lang="en-US" dirty="0"/>
          </a:p>
        </p:txBody>
      </p:sp>
      <p:sp>
        <p:nvSpPr>
          <p:cNvPr id="4" name="Date Placeholder 3">
            <a:extLst>
              <a:ext uri="{FF2B5EF4-FFF2-40B4-BE49-F238E27FC236}">
                <a16:creationId xmlns:a16="http://schemas.microsoft.com/office/drawing/2014/main" id="{61D7FF2B-5474-6595-48B6-D5763BF70F0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4F1EF9B-B862-456F-9522-EAD8BB3C1D24}" type="datetime4">
              <a:rPr kumimoji="0" lang="en-US" sz="1200" b="1" i="0" u="none" strike="noStrike" kern="1200" cap="none" spc="0" normalizeH="0" baseline="0" noProof="0" smtClean="0">
                <a:ln>
                  <a:noFill/>
                </a:ln>
                <a:solidFill>
                  <a:prstClr val="white"/>
                </a:solidFill>
                <a:effectLst/>
                <a:uLnTx/>
                <a:uFillTx/>
                <a:latin typeface="Calibri"/>
                <a:ea typeface="+mn-ea"/>
                <a:cs typeface="+mn-cs"/>
              </a:rPr>
              <a:t>October 6, 2022</a:t>
            </a:fld>
            <a:endParaRPr kumimoji="0" lang="en-US" sz="1200" b="1" i="0" u="none" strike="noStrike" kern="1200" cap="none" spc="0" normalizeH="0" baseline="0" noProof="0">
              <a:ln>
                <a:noFill/>
              </a:ln>
              <a:solidFill>
                <a:prstClr val="white"/>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46D93B03-62DB-B457-3A1D-147EFD76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075705-EFBA-4FBF-B376-FFF000E0DF93}" type="slidenum">
              <a:rPr kumimoji="0" lang="en-US" sz="1200" b="1"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r>
              <a:rPr kumimoji="0" lang="en-US" sz="1200" b="1" i="0" u="none" strike="noStrike" kern="1200" cap="none" spc="0" normalizeH="0" baseline="0" noProof="0" dirty="0">
                <a:ln>
                  <a:noFill/>
                </a:ln>
                <a:solidFill>
                  <a:prstClr val="white"/>
                </a:solidFill>
                <a:effectLst/>
                <a:uLnTx/>
                <a:uFillTx/>
                <a:latin typeface="Calibri"/>
                <a:ea typeface="+mn-ea"/>
                <a:cs typeface="+mn-cs"/>
              </a:rPr>
              <a:t> of 38</a:t>
            </a:r>
          </a:p>
        </p:txBody>
      </p:sp>
      <p:pic>
        <p:nvPicPr>
          <p:cNvPr id="3" name="Picture 2" descr="Icon&#10;&#10;Description automatically generated">
            <a:extLst>
              <a:ext uri="{FF2B5EF4-FFF2-40B4-BE49-F238E27FC236}">
                <a16:creationId xmlns:a16="http://schemas.microsoft.com/office/drawing/2014/main" id="{053C8670-D504-8B73-9A44-4518452151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841" y="1822956"/>
            <a:ext cx="10366318" cy="3801933"/>
          </a:xfrm>
          <a:prstGeom prst="rect">
            <a:avLst/>
          </a:prstGeom>
        </p:spPr>
      </p:pic>
    </p:spTree>
    <p:extLst>
      <p:ext uri="{BB962C8B-B14F-4D97-AF65-F5344CB8AC3E}">
        <p14:creationId xmlns:p14="http://schemas.microsoft.com/office/powerpoint/2010/main" val="14012085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BF4013-776A-4ABC-E9FB-80764A3E3CD0}"/>
              </a:ext>
            </a:extLst>
          </p:cNvPr>
          <p:cNvSpPr>
            <a:spLocks noGrp="1"/>
          </p:cNvSpPr>
          <p:nvPr>
            <p:ph idx="1"/>
          </p:nvPr>
        </p:nvSpPr>
        <p:spPr>
          <a:xfrm>
            <a:off x="527050" y="338972"/>
            <a:ext cx="10515600" cy="4227755"/>
          </a:xfrm>
        </p:spPr>
        <p:txBody>
          <a:bodyPr/>
          <a:lstStyle/>
          <a:p>
            <a:pPr marL="0" indent="0" algn="ctr">
              <a:buNone/>
            </a:pPr>
            <a:r>
              <a:rPr lang="en-US" sz="3200" dirty="0"/>
              <a:t>Always contact your supervisor or manager for IT Support</a:t>
            </a:r>
          </a:p>
          <a:p>
            <a:pPr marL="457200" lvl="1" indent="0">
              <a:buNone/>
            </a:pPr>
            <a:endParaRPr lang="en-US" dirty="0"/>
          </a:p>
        </p:txBody>
      </p:sp>
      <p:sp>
        <p:nvSpPr>
          <p:cNvPr id="4" name="Date Placeholder 3">
            <a:extLst>
              <a:ext uri="{FF2B5EF4-FFF2-40B4-BE49-F238E27FC236}">
                <a16:creationId xmlns:a16="http://schemas.microsoft.com/office/drawing/2014/main" id="{6F58BC7C-001F-E455-AC8A-A2A9088F88F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5FB1E9C-01FF-4F33-9687-14B7BD3BE0CA}" type="datetime4">
              <a:rPr kumimoji="0" lang="en-US" sz="1200" b="1" i="0" u="none" strike="noStrike" kern="1200" cap="none" spc="0" normalizeH="0" baseline="0" noProof="0" smtClean="0">
                <a:ln>
                  <a:noFill/>
                </a:ln>
                <a:solidFill>
                  <a:prstClr val="white"/>
                </a:solidFill>
                <a:effectLst/>
                <a:uLnTx/>
                <a:uFillTx/>
                <a:latin typeface="Calibri"/>
                <a:ea typeface="+mn-ea"/>
                <a:cs typeface="+mn-cs"/>
              </a:rPr>
              <a:t>October 6, 2022</a:t>
            </a:fld>
            <a:endParaRPr kumimoji="0" lang="en-US" sz="1200" b="1" i="0" u="none" strike="noStrike" kern="1200" cap="none" spc="0" normalizeH="0" baseline="0" noProof="0">
              <a:ln>
                <a:noFill/>
              </a:ln>
              <a:solidFill>
                <a:prstClr val="white"/>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9020033F-810F-CFD7-7BA1-28DAF7BE72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075705-EFBA-4FBF-B376-FFF000E0DF93}" type="slidenum">
              <a:rPr kumimoji="0" lang="en-US" sz="1200" b="1"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F6FA1C4C-800F-E693-0CC8-71487C1419E1}"/>
              </a:ext>
            </a:extLst>
          </p:cNvPr>
          <p:cNvSpPr txBox="1"/>
          <p:nvPr/>
        </p:nvSpPr>
        <p:spPr>
          <a:xfrm>
            <a:off x="1803698" y="1331062"/>
            <a:ext cx="8584603" cy="101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Calibri"/>
                <a:ea typeface="+mn-ea"/>
                <a:cs typeface="+mn-cs"/>
              </a:rPr>
              <a:t>Be Cyber Safe and PVR!</a:t>
            </a:r>
          </a:p>
        </p:txBody>
      </p:sp>
      <p:pic>
        <p:nvPicPr>
          <p:cNvPr id="2" name="Picture 1" descr="Icon&#10;&#10;Description automatically generated">
            <a:extLst>
              <a:ext uri="{FF2B5EF4-FFF2-40B4-BE49-F238E27FC236}">
                <a16:creationId xmlns:a16="http://schemas.microsoft.com/office/drawing/2014/main" id="{6C36A367-1E95-515C-C2B3-A5656C69F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592" y="2686621"/>
            <a:ext cx="8593710" cy="3151814"/>
          </a:xfrm>
          <a:prstGeom prst="rect">
            <a:avLst/>
          </a:prstGeom>
        </p:spPr>
      </p:pic>
    </p:spTree>
    <p:extLst>
      <p:ext uri="{BB962C8B-B14F-4D97-AF65-F5344CB8AC3E}">
        <p14:creationId xmlns:p14="http://schemas.microsoft.com/office/powerpoint/2010/main" val="732924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8B798-7615-12C8-6D99-32374773BC0F}"/>
              </a:ext>
            </a:extLst>
          </p:cNvPr>
          <p:cNvSpPr>
            <a:spLocks noGrp="1"/>
          </p:cNvSpPr>
          <p:nvPr>
            <p:ph type="title"/>
          </p:nvPr>
        </p:nvSpPr>
        <p:spPr/>
        <p:txBody>
          <a:bodyPr/>
          <a:lstStyle/>
          <a:p>
            <a:r>
              <a:rPr lang="en-US" dirty="0"/>
              <a:t>What is “Cybersecurity”?</a:t>
            </a:r>
          </a:p>
        </p:txBody>
      </p:sp>
      <p:sp>
        <p:nvSpPr>
          <p:cNvPr id="3" name="Content Placeholder 2">
            <a:extLst>
              <a:ext uri="{FF2B5EF4-FFF2-40B4-BE49-F238E27FC236}">
                <a16:creationId xmlns:a16="http://schemas.microsoft.com/office/drawing/2014/main" id="{B1E6010C-E277-CD28-2A2A-8B8AA30463C2}"/>
              </a:ext>
            </a:extLst>
          </p:cNvPr>
          <p:cNvSpPr>
            <a:spLocks noGrp="1"/>
          </p:cNvSpPr>
          <p:nvPr>
            <p:ph idx="1"/>
          </p:nvPr>
        </p:nvSpPr>
        <p:spPr/>
        <p:txBody>
          <a:bodyPr>
            <a:normAutofit/>
          </a:bodyPr>
          <a:lstStyle/>
          <a:p>
            <a:r>
              <a:rPr lang="en-US" b="0" dirty="0"/>
              <a:t>Cybersecurity is a set of </a:t>
            </a:r>
            <a:r>
              <a:rPr lang="en-US" b="0" dirty="0">
                <a:solidFill>
                  <a:srgbClr val="FF0000"/>
                </a:solidFill>
              </a:rPr>
              <a:t>Internal Controls</a:t>
            </a:r>
            <a:r>
              <a:rPr lang="en-US" b="0" dirty="0"/>
              <a:t> to protect </a:t>
            </a:r>
            <a:br>
              <a:rPr lang="en-US" b="0" dirty="0"/>
            </a:br>
            <a:r>
              <a:rPr lang="en-US" b="0" dirty="0">
                <a:solidFill>
                  <a:schemeClr val="accent6">
                    <a:lumMod val="75000"/>
                  </a:schemeClr>
                </a:solidFill>
              </a:rPr>
              <a:t>data</a:t>
            </a:r>
            <a:r>
              <a:rPr lang="en-US" b="0" dirty="0"/>
              <a:t> and </a:t>
            </a:r>
            <a:r>
              <a:rPr lang="en-US" b="0" dirty="0">
                <a:solidFill>
                  <a:srgbClr val="7030A0"/>
                </a:solidFill>
              </a:rPr>
              <a:t>systems</a:t>
            </a:r>
            <a:r>
              <a:rPr lang="en-US" b="0" dirty="0"/>
              <a:t> from fraud, waste, and abuse.</a:t>
            </a:r>
          </a:p>
          <a:p>
            <a:endParaRPr lang="en-US" b="0" dirty="0"/>
          </a:p>
          <a:p>
            <a:r>
              <a:rPr lang="en-US" b="0" dirty="0"/>
              <a:t>Fraud, waste, and abuse can come in many forms:</a:t>
            </a:r>
          </a:p>
          <a:p>
            <a:pPr lvl="1"/>
            <a:r>
              <a:rPr lang="en-US" b="0" dirty="0"/>
              <a:t>Theft of data</a:t>
            </a:r>
          </a:p>
          <a:p>
            <a:pPr lvl="1"/>
            <a:r>
              <a:rPr lang="en-US" b="0" dirty="0"/>
              <a:t>Theft of funds such as misdirected payroll or vendor payments </a:t>
            </a:r>
          </a:p>
          <a:p>
            <a:pPr lvl="1"/>
            <a:r>
              <a:rPr lang="en-US" b="0" dirty="0"/>
              <a:t>Unauthorized access to systems or other assets</a:t>
            </a:r>
          </a:p>
          <a:p>
            <a:pPr lvl="1"/>
            <a:r>
              <a:rPr lang="en-US" b="0" dirty="0"/>
              <a:t>Network or system disruption or damage from attacks</a:t>
            </a:r>
          </a:p>
          <a:p>
            <a:pPr lvl="1"/>
            <a:r>
              <a:rPr lang="en-US" b="0" dirty="0"/>
              <a:t>Costs and damages to make repairs from an incident</a:t>
            </a:r>
          </a:p>
        </p:txBody>
      </p:sp>
      <p:sp>
        <p:nvSpPr>
          <p:cNvPr id="4" name="Date Placeholder 3">
            <a:extLst>
              <a:ext uri="{FF2B5EF4-FFF2-40B4-BE49-F238E27FC236}">
                <a16:creationId xmlns:a16="http://schemas.microsoft.com/office/drawing/2014/main" id="{2ACEEAF3-7C51-4B8C-7EBC-6F084EF6D8DA}"/>
              </a:ext>
            </a:extLst>
          </p:cNvPr>
          <p:cNvSpPr>
            <a:spLocks noGrp="1"/>
          </p:cNvSpPr>
          <p:nvPr>
            <p:ph type="dt" sz="half" idx="10"/>
          </p:nvPr>
        </p:nvSpPr>
        <p:spPr/>
        <p:txBody>
          <a:bodyPr/>
          <a:lstStyle/>
          <a:p>
            <a:fld id="{2181AF60-A07D-49C9-894B-E4800EE5412E}" type="datetime4">
              <a:rPr lang="en-US" smtClean="0"/>
              <a:t>October 6, 2022</a:t>
            </a:fld>
            <a:endParaRPr lang="en-US"/>
          </a:p>
        </p:txBody>
      </p:sp>
      <p:sp>
        <p:nvSpPr>
          <p:cNvPr id="5" name="Slide Number Placeholder 4">
            <a:extLst>
              <a:ext uri="{FF2B5EF4-FFF2-40B4-BE49-F238E27FC236}">
                <a16:creationId xmlns:a16="http://schemas.microsoft.com/office/drawing/2014/main" id="{E6208F4B-15FD-3235-0E23-F7623EBD377A}"/>
              </a:ext>
            </a:extLst>
          </p:cNvPr>
          <p:cNvSpPr>
            <a:spLocks noGrp="1"/>
          </p:cNvSpPr>
          <p:nvPr>
            <p:ph type="sldNum" sz="quarter" idx="12"/>
          </p:nvPr>
        </p:nvSpPr>
        <p:spPr/>
        <p:txBody>
          <a:bodyPr/>
          <a:lstStyle/>
          <a:p>
            <a:fld id="{C2075705-EFBA-4FBF-B376-FFF000E0DF93}" type="slidenum">
              <a:rPr lang="en-US" smtClean="0"/>
              <a:pPr/>
              <a:t>4</a:t>
            </a:fld>
            <a:r>
              <a:rPr lang="en-US" dirty="0"/>
              <a:t> of 38</a:t>
            </a:r>
          </a:p>
        </p:txBody>
      </p:sp>
      <p:pic>
        <p:nvPicPr>
          <p:cNvPr id="8" name="Picture 7">
            <a:extLst>
              <a:ext uri="{FF2B5EF4-FFF2-40B4-BE49-F238E27FC236}">
                <a16:creationId xmlns:a16="http://schemas.microsoft.com/office/drawing/2014/main" id="{5C600FD5-01E6-8B51-4458-DA4767ACA8D2}"/>
              </a:ext>
            </a:extLst>
          </p:cNvPr>
          <p:cNvPicPr>
            <a:picLocks noChangeAspect="1"/>
          </p:cNvPicPr>
          <p:nvPr/>
        </p:nvPicPr>
        <p:blipFill>
          <a:blip r:embed="rId3"/>
          <a:stretch>
            <a:fillRect/>
          </a:stretch>
        </p:blipFill>
        <p:spPr>
          <a:xfrm>
            <a:off x="9952822" y="5399865"/>
            <a:ext cx="2091109" cy="780356"/>
          </a:xfrm>
          <a:prstGeom prst="rect">
            <a:avLst/>
          </a:prstGeom>
        </p:spPr>
      </p:pic>
    </p:spTree>
    <p:extLst>
      <p:ext uri="{BB962C8B-B14F-4D97-AF65-F5344CB8AC3E}">
        <p14:creationId xmlns:p14="http://schemas.microsoft.com/office/powerpoint/2010/main" val="2403657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25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125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125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25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125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125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25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125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125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125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125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125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125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125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125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125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125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1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FFED-9EA7-C353-587D-5A43E31C05C7}"/>
              </a:ext>
            </a:extLst>
          </p:cNvPr>
          <p:cNvSpPr>
            <a:spLocks noGrp="1"/>
          </p:cNvSpPr>
          <p:nvPr>
            <p:ph type="title"/>
          </p:nvPr>
        </p:nvSpPr>
        <p:spPr>
          <a:xfrm>
            <a:off x="838200" y="365125"/>
            <a:ext cx="10515600" cy="996427"/>
          </a:xfrm>
        </p:spPr>
        <p:txBody>
          <a:bodyPr/>
          <a:lstStyle/>
          <a:p>
            <a:r>
              <a:rPr lang="en-US" dirty="0">
                <a:latin typeface="+mj-lt"/>
              </a:rPr>
              <a:t>Why Does this Matter to Me?</a:t>
            </a:r>
          </a:p>
        </p:txBody>
      </p:sp>
      <p:sp>
        <p:nvSpPr>
          <p:cNvPr id="3" name="Content Placeholder 2">
            <a:extLst>
              <a:ext uri="{FF2B5EF4-FFF2-40B4-BE49-F238E27FC236}">
                <a16:creationId xmlns:a16="http://schemas.microsoft.com/office/drawing/2014/main" id="{EAC95EAC-5547-2FC7-3599-CED330F9529C}"/>
              </a:ext>
            </a:extLst>
          </p:cNvPr>
          <p:cNvSpPr>
            <a:spLocks noGrp="1"/>
          </p:cNvSpPr>
          <p:nvPr>
            <p:ph idx="1"/>
          </p:nvPr>
        </p:nvSpPr>
        <p:spPr>
          <a:xfrm>
            <a:off x="838200" y="1466850"/>
            <a:ext cx="10515600" cy="4710113"/>
          </a:xfrm>
        </p:spPr>
        <p:txBody>
          <a:bodyPr>
            <a:normAutofit/>
          </a:bodyPr>
          <a:lstStyle/>
          <a:p>
            <a:pPr marL="457200" indent="-457200">
              <a:spcBef>
                <a:spcPts val="1200"/>
              </a:spcBef>
            </a:pPr>
            <a:r>
              <a:rPr lang="en-US" sz="3200" b="0" dirty="0"/>
              <a:t>Government cyber crime has exploded</a:t>
            </a:r>
          </a:p>
          <a:p>
            <a:pPr marL="457200" indent="-457200">
              <a:spcBef>
                <a:spcPts val="1200"/>
              </a:spcBef>
            </a:pPr>
            <a:r>
              <a:rPr lang="en-US" sz="3200" b="0" dirty="0"/>
              <a:t>Cyber criminals are highly organized (conglomerates) and seek to shut down systems, steal data and funds</a:t>
            </a:r>
          </a:p>
          <a:p>
            <a:pPr marL="457200" indent="-457200">
              <a:spcBef>
                <a:spcPts val="1200"/>
              </a:spcBef>
            </a:pPr>
            <a:r>
              <a:rPr lang="en-US" sz="3200" b="0" dirty="0"/>
              <a:t>Government data and systems are “</a:t>
            </a:r>
            <a:r>
              <a:rPr lang="en-US" sz="3200" b="0" dirty="0">
                <a:solidFill>
                  <a:srgbClr val="FF0000"/>
                </a:solidFill>
              </a:rPr>
              <a:t>high value assets</a:t>
            </a:r>
            <a:r>
              <a:rPr lang="en-US" sz="3200" b="0" dirty="0"/>
              <a:t>” and therefore prime targets</a:t>
            </a:r>
          </a:p>
          <a:p>
            <a:pPr marL="457200" indent="-457200">
              <a:spcBef>
                <a:spcPts val="1200"/>
              </a:spcBef>
            </a:pPr>
            <a:r>
              <a:rPr lang="en-US" sz="3200" b="0" dirty="0">
                <a:solidFill>
                  <a:srgbClr val="FF0000"/>
                </a:solidFill>
              </a:rPr>
              <a:t>Criminals targeting YOU to TRICK you into helping them steal data and money, or lock down your networks </a:t>
            </a:r>
          </a:p>
          <a:p>
            <a:pPr marL="457200" lvl="1" indent="0">
              <a:spcBef>
                <a:spcPts val="1200"/>
              </a:spcBef>
              <a:buNone/>
            </a:pPr>
            <a:endParaRPr lang="en-US" sz="2800" b="0" dirty="0"/>
          </a:p>
          <a:p>
            <a:pPr marL="0" indent="0">
              <a:buNone/>
            </a:pPr>
            <a:endParaRPr lang="en-US" b="0" dirty="0"/>
          </a:p>
        </p:txBody>
      </p:sp>
      <p:sp>
        <p:nvSpPr>
          <p:cNvPr id="4" name="Date Placeholder 3">
            <a:extLst>
              <a:ext uri="{FF2B5EF4-FFF2-40B4-BE49-F238E27FC236}">
                <a16:creationId xmlns:a16="http://schemas.microsoft.com/office/drawing/2014/main" id="{C69BD5F5-D428-1091-7947-CF333CDAA697}"/>
              </a:ext>
            </a:extLst>
          </p:cNvPr>
          <p:cNvSpPr>
            <a:spLocks noGrp="1"/>
          </p:cNvSpPr>
          <p:nvPr>
            <p:ph type="dt" sz="half" idx="10"/>
          </p:nvPr>
        </p:nvSpPr>
        <p:spPr/>
        <p:txBody>
          <a:bodyPr/>
          <a:lstStyle/>
          <a:p>
            <a:fld id="{EF429CE7-E1FD-48D0-A569-B79B1705D4E2}" type="datetime4">
              <a:rPr lang="en-US" smtClean="0"/>
              <a:t>October 6, 2022</a:t>
            </a:fld>
            <a:endParaRPr lang="en-US"/>
          </a:p>
        </p:txBody>
      </p:sp>
      <p:sp>
        <p:nvSpPr>
          <p:cNvPr id="5" name="Slide Number Placeholder 4">
            <a:extLst>
              <a:ext uri="{FF2B5EF4-FFF2-40B4-BE49-F238E27FC236}">
                <a16:creationId xmlns:a16="http://schemas.microsoft.com/office/drawing/2014/main" id="{CB863182-68E3-494C-2BB2-AD4C37C55059}"/>
              </a:ext>
            </a:extLst>
          </p:cNvPr>
          <p:cNvSpPr>
            <a:spLocks noGrp="1"/>
          </p:cNvSpPr>
          <p:nvPr>
            <p:ph type="sldNum" sz="quarter" idx="12"/>
          </p:nvPr>
        </p:nvSpPr>
        <p:spPr/>
        <p:txBody>
          <a:bodyPr/>
          <a:lstStyle/>
          <a:p>
            <a:fld id="{C2075705-EFBA-4FBF-B376-FFF000E0DF93}" type="slidenum">
              <a:rPr lang="en-US" smtClean="0"/>
              <a:pPr/>
              <a:t>5</a:t>
            </a:fld>
            <a:r>
              <a:rPr lang="en-US" dirty="0"/>
              <a:t> of 38</a:t>
            </a:r>
          </a:p>
        </p:txBody>
      </p:sp>
      <p:pic>
        <p:nvPicPr>
          <p:cNvPr id="8" name="Picture 7">
            <a:extLst>
              <a:ext uri="{FF2B5EF4-FFF2-40B4-BE49-F238E27FC236}">
                <a16:creationId xmlns:a16="http://schemas.microsoft.com/office/drawing/2014/main" id="{338CC6DB-0E82-FFD4-11F5-1D915719BE14}"/>
              </a:ext>
            </a:extLst>
          </p:cNvPr>
          <p:cNvPicPr>
            <a:picLocks noChangeAspect="1"/>
          </p:cNvPicPr>
          <p:nvPr/>
        </p:nvPicPr>
        <p:blipFill>
          <a:blip r:embed="rId3"/>
          <a:stretch>
            <a:fillRect/>
          </a:stretch>
        </p:blipFill>
        <p:spPr>
          <a:xfrm>
            <a:off x="9952822" y="5399865"/>
            <a:ext cx="2091109" cy="780356"/>
          </a:xfrm>
          <a:prstGeom prst="rect">
            <a:avLst/>
          </a:prstGeom>
        </p:spPr>
      </p:pic>
    </p:spTree>
    <p:extLst>
      <p:ext uri="{BB962C8B-B14F-4D97-AF65-F5344CB8AC3E}">
        <p14:creationId xmlns:p14="http://schemas.microsoft.com/office/powerpoint/2010/main" val="234503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8" presetClass="emph" presetSubtype="0" fill="hold" nodeType="clickEffect">
                                  <p:stCondLst>
                                    <p:cond delay="0"/>
                                  </p:stCondLst>
                                  <p:iterate type="lt">
                                    <p:tmPct val="10000"/>
                                  </p:iterate>
                                  <p:childTnLst>
                                    <p:animClr clrSpc="rgb" dir="cw">
                                      <p:cBhvr override="childStyle">
                                        <p:cTn id="24" dur="500" fill="hold"/>
                                        <p:tgtEl>
                                          <p:spTgt spid="3">
                                            <p:txEl>
                                              <p:pRg st="3" end="3"/>
                                            </p:txEl>
                                          </p:spTgt>
                                        </p:tgtEl>
                                        <p:attrNameLst>
                                          <p:attrName>style.color</p:attrName>
                                        </p:attrNameLst>
                                      </p:cBhvr>
                                      <p:to>
                                        <a:schemeClr val="accent2"/>
                                      </p:to>
                                    </p:animClr>
                                    <p:animClr clrSpc="rgb" dir="cw">
                                      <p:cBhvr>
                                        <p:cTn id="25" dur="500" fill="hold"/>
                                        <p:tgtEl>
                                          <p:spTgt spid="3">
                                            <p:txEl>
                                              <p:pRg st="3" end="3"/>
                                            </p:txEl>
                                          </p:spTgt>
                                        </p:tgtEl>
                                        <p:attrNameLst>
                                          <p:attrName>fillcolor</p:attrName>
                                        </p:attrNameLst>
                                      </p:cBhvr>
                                      <p:to>
                                        <a:schemeClr val="accent2"/>
                                      </p:to>
                                    </p:animClr>
                                    <p:set>
                                      <p:cBhvr>
                                        <p:cTn id="26" dur="500" fill="hold"/>
                                        <p:tgtEl>
                                          <p:spTgt spid="3">
                                            <p:txEl>
                                              <p:pRg st="3" end="3"/>
                                            </p:txEl>
                                          </p:spTgt>
                                        </p:tgtEl>
                                        <p:attrNameLst>
                                          <p:attrName>fill.type</p:attrName>
                                        </p:attrNameLst>
                                      </p:cBhvr>
                                      <p:to>
                                        <p:strVal val="solid"/>
                                      </p:to>
                                    </p:set>
                                    <p:anim to="1.5" calcmode="lin" valueType="num">
                                      <p:cBhvr override="childStyle">
                                        <p:cTn id="27" dur="500" fill="hold"/>
                                        <p:tgtEl>
                                          <p:spTgt spid="3">
                                            <p:txEl>
                                              <p:pRg st="3" end="3"/>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3B54C-0BB3-7D1A-A7E9-39D73FE938CA}"/>
              </a:ext>
            </a:extLst>
          </p:cNvPr>
          <p:cNvSpPr>
            <a:spLocks noGrp="1"/>
          </p:cNvSpPr>
          <p:nvPr>
            <p:ph type="title"/>
          </p:nvPr>
        </p:nvSpPr>
        <p:spPr/>
        <p:txBody>
          <a:bodyPr>
            <a:normAutofit/>
          </a:bodyPr>
          <a:lstStyle/>
          <a:p>
            <a:r>
              <a:rPr lang="en-US" sz="3800" dirty="0">
                <a:latin typeface="+mj-lt"/>
              </a:rPr>
              <a:t>Two Major Cybersecurity Risks for You at Work</a:t>
            </a:r>
          </a:p>
        </p:txBody>
      </p:sp>
      <p:sp>
        <p:nvSpPr>
          <p:cNvPr id="3" name="Content Placeholder 2">
            <a:extLst>
              <a:ext uri="{FF2B5EF4-FFF2-40B4-BE49-F238E27FC236}">
                <a16:creationId xmlns:a16="http://schemas.microsoft.com/office/drawing/2014/main" id="{3D38FBB4-80D9-A788-EB4D-D18D58B02379}"/>
              </a:ext>
            </a:extLst>
          </p:cNvPr>
          <p:cNvSpPr>
            <a:spLocks noGrp="1"/>
          </p:cNvSpPr>
          <p:nvPr>
            <p:ph idx="1"/>
          </p:nvPr>
        </p:nvSpPr>
        <p:spPr/>
        <p:txBody>
          <a:bodyPr>
            <a:normAutofit/>
          </a:bodyPr>
          <a:lstStyle/>
          <a:p>
            <a:pPr marL="514350" marR="0" lvl="0" indent="-514350">
              <a:lnSpc>
                <a:spcPct val="107000"/>
              </a:lnSpc>
              <a:spcBef>
                <a:spcPts val="0"/>
              </a:spcBef>
              <a:spcAft>
                <a:spcPts val="0"/>
              </a:spcAft>
              <a:buFont typeface="+mj-lt"/>
              <a:buAutoNum type="arabicPeriod"/>
            </a:pPr>
            <a:r>
              <a:rPr lang="en-US" b="0" dirty="0">
                <a:ea typeface="Calibri" panose="020F0502020204030204" pitchFamily="34" charset="0"/>
                <a:cs typeface="Times New Roman" panose="02020603050405020304" pitchFamily="18" charset="0"/>
              </a:rPr>
              <a:t>Being tricked into clicking on malicious links/prompts/infected attachments/audio files, or giving your credentials (login)</a:t>
            </a:r>
            <a:br>
              <a:rPr lang="en-US" dirty="0">
                <a:ea typeface="Calibri" panose="020F0502020204030204" pitchFamily="34" charset="0"/>
                <a:cs typeface="Times New Roman" panose="02020603050405020304" pitchFamily="18" charset="0"/>
              </a:rPr>
            </a:br>
            <a:r>
              <a:rPr lang="en-US" b="0" i="1" dirty="0">
                <a:solidFill>
                  <a:srgbClr val="C00000"/>
                </a:solidFill>
                <a:ea typeface="Calibri" panose="020F0502020204030204" pitchFamily="34" charset="0"/>
                <a:cs typeface="Times New Roman" panose="02020603050405020304" pitchFamily="18" charset="0"/>
              </a:rPr>
              <a:t>Ransomware can lock up files and systems</a:t>
            </a:r>
            <a:endParaRPr lang="en-US" b="0" dirty="0">
              <a:solidFill>
                <a:srgbClr val="C00000"/>
              </a:solidFill>
              <a:ea typeface="Calibri" panose="020F0502020204030204" pitchFamily="34" charset="0"/>
              <a:cs typeface="Times New Roman" panose="02020603050405020304" pitchFamily="18" charset="0"/>
            </a:endParaRPr>
          </a:p>
          <a:p>
            <a:pPr marL="514350" marR="0" lvl="0" indent="-514350">
              <a:lnSpc>
                <a:spcPct val="107000"/>
              </a:lnSpc>
              <a:spcBef>
                <a:spcPts val="0"/>
              </a:spcBef>
              <a:spcAft>
                <a:spcPts val="0"/>
              </a:spcAft>
              <a:buFont typeface="+mj-lt"/>
              <a:buAutoNum type="arabicPeriod"/>
            </a:pPr>
            <a:endParaRPr lang="en-US" dirty="0">
              <a:ea typeface="Calibri" panose="020F0502020204030204" pitchFamily="34" charset="0"/>
              <a:cs typeface="Times New Roman" panose="02020603050405020304" pitchFamily="18" charset="0"/>
            </a:endParaRPr>
          </a:p>
          <a:p>
            <a:pPr marL="514350" indent="-514350">
              <a:lnSpc>
                <a:spcPct val="107000"/>
              </a:lnSpc>
              <a:spcBef>
                <a:spcPts val="0"/>
              </a:spcBef>
              <a:spcAft>
                <a:spcPts val="800"/>
              </a:spcAft>
              <a:buFont typeface="+mj-lt"/>
              <a:buAutoNum type="arabicPeriod"/>
            </a:pPr>
            <a:r>
              <a:rPr lang="en-US" b="0" dirty="0">
                <a:ea typeface="Calibri" panose="020F0502020204030204" pitchFamily="34" charset="0"/>
                <a:cs typeface="Times New Roman" panose="02020603050405020304" pitchFamily="18" charset="0"/>
              </a:rPr>
              <a:t>Being tricked into processing a transaction based upon a fraudulent request </a:t>
            </a:r>
            <a:r>
              <a:rPr lang="en-US" b="0" dirty="0"/>
              <a:t>(“phishing” and “social engineering”)</a:t>
            </a:r>
            <a:br>
              <a:rPr lang="en-US" b="0" dirty="0">
                <a:ea typeface="Calibri" panose="020F0502020204030204" pitchFamily="34" charset="0"/>
                <a:cs typeface="Times New Roman" panose="02020603050405020304" pitchFamily="18" charset="0"/>
              </a:rPr>
            </a:br>
            <a:r>
              <a:rPr lang="en-US" b="0" i="1" dirty="0">
                <a:solidFill>
                  <a:srgbClr val="C00000"/>
                </a:solidFill>
                <a:ea typeface="Calibri" panose="020F0502020204030204" pitchFamily="34" charset="0"/>
                <a:cs typeface="Times New Roman" panose="02020603050405020304" pitchFamily="18" charset="0"/>
              </a:rPr>
              <a:t>Loss of funds for Department and payees</a:t>
            </a:r>
            <a:endParaRPr lang="en-US" b="0" dirty="0">
              <a:solidFill>
                <a:srgbClr val="C00000"/>
              </a:solidFill>
              <a:ea typeface="Calibri" panose="020F0502020204030204" pitchFamily="34" charset="0"/>
              <a:cs typeface="Times New Roman" panose="02020603050405020304" pitchFamily="18" charset="0"/>
            </a:endParaRPr>
          </a:p>
        </p:txBody>
      </p:sp>
      <p:sp>
        <p:nvSpPr>
          <p:cNvPr id="4" name="Date Placeholder 3">
            <a:extLst>
              <a:ext uri="{FF2B5EF4-FFF2-40B4-BE49-F238E27FC236}">
                <a16:creationId xmlns:a16="http://schemas.microsoft.com/office/drawing/2014/main" id="{756A8E8E-71C2-8026-5AFD-A2718A959620}"/>
              </a:ext>
            </a:extLst>
          </p:cNvPr>
          <p:cNvSpPr>
            <a:spLocks noGrp="1"/>
          </p:cNvSpPr>
          <p:nvPr>
            <p:ph type="dt" sz="half" idx="10"/>
          </p:nvPr>
        </p:nvSpPr>
        <p:spPr/>
        <p:txBody>
          <a:bodyPr/>
          <a:lstStyle/>
          <a:p>
            <a:fld id="{655C8BCC-6810-4E78-BB32-1FBBA089B3D2}" type="datetime4">
              <a:rPr lang="en-US" smtClean="0"/>
              <a:t>October 6, 2022</a:t>
            </a:fld>
            <a:endParaRPr lang="en-US"/>
          </a:p>
        </p:txBody>
      </p:sp>
      <p:sp>
        <p:nvSpPr>
          <p:cNvPr id="5" name="Slide Number Placeholder 4">
            <a:extLst>
              <a:ext uri="{FF2B5EF4-FFF2-40B4-BE49-F238E27FC236}">
                <a16:creationId xmlns:a16="http://schemas.microsoft.com/office/drawing/2014/main" id="{B7F9F4D6-D7D0-F0CB-0A24-3D1AFACB6364}"/>
              </a:ext>
            </a:extLst>
          </p:cNvPr>
          <p:cNvSpPr>
            <a:spLocks noGrp="1"/>
          </p:cNvSpPr>
          <p:nvPr>
            <p:ph type="sldNum" sz="quarter" idx="12"/>
          </p:nvPr>
        </p:nvSpPr>
        <p:spPr/>
        <p:txBody>
          <a:bodyPr/>
          <a:lstStyle/>
          <a:p>
            <a:fld id="{C2075705-EFBA-4FBF-B376-FFF000E0DF93}" type="slidenum">
              <a:rPr lang="en-US" smtClean="0"/>
              <a:pPr/>
              <a:t>6</a:t>
            </a:fld>
            <a:r>
              <a:rPr lang="en-US" dirty="0"/>
              <a:t> of 38</a:t>
            </a:r>
          </a:p>
        </p:txBody>
      </p:sp>
      <p:pic>
        <p:nvPicPr>
          <p:cNvPr id="6" name="Picture 5">
            <a:extLst>
              <a:ext uri="{FF2B5EF4-FFF2-40B4-BE49-F238E27FC236}">
                <a16:creationId xmlns:a16="http://schemas.microsoft.com/office/drawing/2014/main" id="{84A9F2BC-248E-0EA7-A404-D4BFAD76B031}"/>
              </a:ext>
            </a:extLst>
          </p:cNvPr>
          <p:cNvPicPr>
            <a:picLocks noChangeAspect="1"/>
          </p:cNvPicPr>
          <p:nvPr/>
        </p:nvPicPr>
        <p:blipFill>
          <a:blip r:embed="rId3"/>
          <a:stretch>
            <a:fillRect/>
          </a:stretch>
        </p:blipFill>
        <p:spPr>
          <a:xfrm>
            <a:off x="9952822" y="5399865"/>
            <a:ext cx="2091109" cy="780356"/>
          </a:xfrm>
          <a:prstGeom prst="rect">
            <a:avLst/>
          </a:prstGeom>
        </p:spPr>
      </p:pic>
    </p:spTree>
    <p:extLst>
      <p:ext uri="{BB962C8B-B14F-4D97-AF65-F5344CB8AC3E}">
        <p14:creationId xmlns:p14="http://schemas.microsoft.com/office/powerpoint/2010/main" val="21444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1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125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457200" indent="-457200"/>
            <a:r>
              <a:rPr lang="en-US" b="0" dirty="0"/>
              <a:t>In reality, most staff are not cyber experts.</a:t>
            </a:r>
          </a:p>
          <a:p>
            <a:pPr marL="457200" indent="-457200"/>
            <a:r>
              <a:rPr lang="en-US" b="0" dirty="0"/>
              <a:t>Cybersecurity is NOT just an IT issue.  </a:t>
            </a:r>
          </a:p>
          <a:p>
            <a:pPr marL="457200" indent="-457200"/>
            <a:r>
              <a:rPr lang="en-US" b="0" dirty="0"/>
              <a:t>Everyone at every level has a role in protecting your Department</a:t>
            </a:r>
          </a:p>
          <a:p>
            <a:pPr marL="457200" indent="-457200"/>
            <a:r>
              <a:rPr lang="en-US" b="0" dirty="0"/>
              <a:t>What it means to you:  simple internal controls to protect yourself (at work and at home) and your department </a:t>
            </a:r>
          </a:p>
          <a:p>
            <a:pPr marL="0" indent="0">
              <a:buNone/>
            </a:pPr>
            <a:endParaRPr lang="en-US" b="0" dirty="0"/>
          </a:p>
        </p:txBody>
      </p:sp>
      <p:sp>
        <p:nvSpPr>
          <p:cNvPr id="4" name="Title 3">
            <a:extLst>
              <a:ext uri="{FF2B5EF4-FFF2-40B4-BE49-F238E27FC236}">
                <a16:creationId xmlns:a16="http://schemas.microsoft.com/office/drawing/2014/main" id="{ABF458AF-CAD3-F9AB-A265-28F82BEA5D44}"/>
              </a:ext>
            </a:extLst>
          </p:cNvPr>
          <p:cNvSpPr>
            <a:spLocks noGrp="1"/>
          </p:cNvSpPr>
          <p:nvPr>
            <p:ph type="title"/>
          </p:nvPr>
        </p:nvSpPr>
        <p:spPr/>
        <p:txBody>
          <a:bodyPr/>
          <a:lstStyle/>
          <a:p>
            <a:r>
              <a:rPr lang="en-US" dirty="0"/>
              <a:t>But, I am not a cybersecurity expert!</a:t>
            </a:r>
          </a:p>
        </p:txBody>
      </p:sp>
      <p:pic>
        <p:nvPicPr>
          <p:cNvPr id="8" name="Picture 7">
            <a:extLst>
              <a:ext uri="{FF2B5EF4-FFF2-40B4-BE49-F238E27FC236}">
                <a16:creationId xmlns:a16="http://schemas.microsoft.com/office/drawing/2014/main" id="{FAD00514-D8C5-92EC-917C-DF3E6516354A}"/>
              </a:ext>
            </a:extLst>
          </p:cNvPr>
          <p:cNvPicPr>
            <a:picLocks noChangeAspect="1"/>
          </p:cNvPicPr>
          <p:nvPr/>
        </p:nvPicPr>
        <p:blipFill>
          <a:blip r:embed="rId4"/>
          <a:stretch>
            <a:fillRect/>
          </a:stretch>
        </p:blipFill>
        <p:spPr>
          <a:xfrm>
            <a:off x="9952822" y="5399865"/>
            <a:ext cx="2091109" cy="780356"/>
          </a:xfrm>
          <a:prstGeom prst="rect">
            <a:avLst/>
          </a:prstGeom>
        </p:spPr>
      </p:pic>
      <p:sp>
        <p:nvSpPr>
          <p:cNvPr id="2" name="Date Placeholder 1">
            <a:extLst>
              <a:ext uri="{FF2B5EF4-FFF2-40B4-BE49-F238E27FC236}">
                <a16:creationId xmlns:a16="http://schemas.microsoft.com/office/drawing/2014/main" id="{CD1E23A7-5199-714C-FC75-A53D1F49C888}"/>
              </a:ext>
            </a:extLst>
          </p:cNvPr>
          <p:cNvSpPr>
            <a:spLocks noGrp="1"/>
          </p:cNvSpPr>
          <p:nvPr>
            <p:ph type="dt" sz="half" idx="10"/>
          </p:nvPr>
        </p:nvSpPr>
        <p:spPr/>
        <p:txBody>
          <a:bodyPr/>
          <a:lstStyle/>
          <a:p>
            <a:fld id="{A12BD2A2-9EA6-42CE-83D9-7A6FD43B0BE3}" type="datetime4">
              <a:rPr lang="en-US" smtClean="0"/>
              <a:t>October 6, 2022</a:t>
            </a:fld>
            <a:endParaRPr lang="en-US"/>
          </a:p>
        </p:txBody>
      </p:sp>
      <p:sp>
        <p:nvSpPr>
          <p:cNvPr id="3" name="Slide Number Placeholder 2">
            <a:extLst>
              <a:ext uri="{FF2B5EF4-FFF2-40B4-BE49-F238E27FC236}">
                <a16:creationId xmlns:a16="http://schemas.microsoft.com/office/drawing/2014/main" id="{2D046B8A-24AB-9BF5-1D70-119394D1877F}"/>
              </a:ext>
            </a:extLst>
          </p:cNvPr>
          <p:cNvSpPr>
            <a:spLocks noGrp="1"/>
          </p:cNvSpPr>
          <p:nvPr>
            <p:ph type="sldNum" sz="quarter" idx="12"/>
          </p:nvPr>
        </p:nvSpPr>
        <p:spPr/>
        <p:txBody>
          <a:bodyPr/>
          <a:lstStyle/>
          <a:p>
            <a:fld id="{C2075705-EFBA-4FBF-B376-FFF000E0DF93}" type="slidenum">
              <a:rPr lang="en-US" smtClean="0"/>
              <a:pPr/>
              <a:t>7</a:t>
            </a:fld>
            <a:r>
              <a:rPr lang="en-US" dirty="0"/>
              <a:t> of 38</a:t>
            </a:r>
          </a:p>
        </p:txBody>
      </p:sp>
    </p:spTree>
    <p:custDataLst>
      <p:tags r:id="rId1"/>
    </p:custDataLst>
    <p:extLst>
      <p:ext uri="{BB962C8B-B14F-4D97-AF65-F5344CB8AC3E}">
        <p14:creationId xmlns:p14="http://schemas.microsoft.com/office/powerpoint/2010/main" val="760759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250" fill="hold"/>
                                        <p:tgtEl>
                                          <p:spTgt spid="7">
                                            <p:txEl>
                                              <p:pRg st="0" end="0"/>
                                            </p:txEl>
                                          </p:spTgt>
                                        </p:tgtEl>
                                        <p:attrNameLst>
                                          <p:attrName>ppt_w</p:attrName>
                                        </p:attrNameLst>
                                      </p:cBhvr>
                                      <p:tavLst>
                                        <p:tav tm="0">
                                          <p:val>
                                            <p:strVal val="#ppt_w*0.70"/>
                                          </p:val>
                                        </p:tav>
                                        <p:tav tm="100000">
                                          <p:val>
                                            <p:strVal val="#ppt_w"/>
                                          </p:val>
                                        </p:tav>
                                      </p:tavLst>
                                    </p:anim>
                                    <p:anim calcmode="lin" valueType="num">
                                      <p:cBhvr>
                                        <p:cTn id="8" dur="1250" fill="hold"/>
                                        <p:tgtEl>
                                          <p:spTgt spid="7">
                                            <p:txEl>
                                              <p:pRg st="0" end="0"/>
                                            </p:txEl>
                                          </p:spTgt>
                                        </p:tgtEl>
                                        <p:attrNameLst>
                                          <p:attrName>ppt_h</p:attrName>
                                        </p:attrNameLst>
                                      </p:cBhvr>
                                      <p:tavLst>
                                        <p:tav tm="0">
                                          <p:val>
                                            <p:strVal val="#ppt_h"/>
                                          </p:val>
                                        </p:tav>
                                        <p:tav tm="100000">
                                          <p:val>
                                            <p:strVal val="#ppt_h"/>
                                          </p:val>
                                        </p:tav>
                                      </p:tavLst>
                                    </p:anim>
                                    <p:animEffect transition="in" filter="fade">
                                      <p:cBhvr>
                                        <p:cTn id="9" dur="125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1250" fill="hold"/>
                                        <p:tgtEl>
                                          <p:spTgt spid="7">
                                            <p:txEl>
                                              <p:pRg st="1" end="1"/>
                                            </p:txEl>
                                          </p:spTgt>
                                        </p:tgtEl>
                                        <p:attrNameLst>
                                          <p:attrName>ppt_w</p:attrName>
                                        </p:attrNameLst>
                                      </p:cBhvr>
                                      <p:tavLst>
                                        <p:tav tm="0">
                                          <p:val>
                                            <p:strVal val="#ppt_w*0.70"/>
                                          </p:val>
                                        </p:tav>
                                        <p:tav tm="100000">
                                          <p:val>
                                            <p:strVal val="#ppt_w"/>
                                          </p:val>
                                        </p:tav>
                                      </p:tavLst>
                                    </p:anim>
                                    <p:anim calcmode="lin" valueType="num">
                                      <p:cBhvr>
                                        <p:cTn id="15" dur="1250" fill="hold"/>
                                        <p:tgtEl>
                                          <p:spTgt spid="7">
                                            <p:txEl>
                                              <p:pRg st="1" end="1"/>
                                            </p:txEl>
                                          </p:spTgt>
                                        </p:tgtEl>
                                        <p:attrNameLst>
                                          <p:attrName>ppt_h</p:attrName>
                                        </p:attrNameLst>
                                      </p:cBhvr>
                                      <p:tavLst>
                                        <p:tav tm="0">
                                          <p:val>
                                            <p:strVal val="#ppt_h"/>
                                          </p:val>
                                        </p:tav>
                                        <p:tav tm="100000">
                                          <p:val>
                                            <p:strVal val="#ppt_h"/>
                                          </p:val>
                                        </p:tav>
                                      </p:tavLst>
                                    </p:anim>
                                    <p:animEffect transition="in" filter="fade">
                                      <p:cBhvr>
                                        <p:cTn id="16" dur="125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1250" fill="hold"/>
                                        <p:tgtEl>
                                          <p:spTgt spid="7">
                                            <p:txEl>
                                              <p:pRg st="2" end="2"/>
                                            </p:txEl>
                                          </p:spTgt>
                                        </p:tgtEl>
                                        <p:attrNameLst>
                                          <p:attrName>ppt_w</p:attrName>
                                        </p:attrNameLst>
                                      </p:cBhvr>
                                      <p:tavLst>
                                        <p:tav tm="0">
                                          <p:val>
                                            <p:strVal val="#ppt_w*0.70"/>
                                          </p:val>
                                        </p:tav>
                                        <p:tav tm="100000">
                                          <p:val>
                                            <p:strVal val="#ppt_w"/>
                                          </p:val>
                                        </p:tav>
                                      </p:tavLst>
                                    </p:anim>
                                    <p:anim calcmode="lin" valueType="num">
                                      <p:cBhvr>
                                        <p:cTn id="22" dur="1250" fill="hold"/>
                                        <p:tgtEl>
                                          <p:spTgt spid="7">
                                            <p:txEl>
                                              <p:pRg st="2" end="2"/>
                                            </p:txEl>
                                          </p:spTgt>
                                        </p:tgtEl>
                                        <p:attrNameLst>
                                          <p:attrName>ppt_h</p:attrName>
                                        </p:attrNameLst>
                                      </p:cBhvr>
                                      <p:tavLst>
                                        <p:tav tm="0">
                                          <p:val>
                                            <p:strVal val="#ppt_h"/>
                                          </p:val>
                                        </p:tav>
                                        <p:tav tm="100000">
                                          <p:val>
                                            <p:strVal val="#ppt_h"/>
                                          </p:val>
                                        </p:tav>
                                      </p:tavLst>
                                    </p:anim>
                                    <p:animEffect transition="in" filter="fade">
                                      <p:cBhvr>
                                        <p:cTn id="23" dur="125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 calcmode="lin" valueType="num">
                                      <p:cBhvr>
                                        <p:cTn id="28" dur="1250" fill="hold"/>
                                        <p:tgtEl>
                                          <p:spTgt spid="7">
                                            <p:txEl>
                                              <p:pRg st="3" end="3"/>
                                            </p:txEl>
                                          </p:spTgt>
                                        </p:tgtEl>
                                        <p:attrNameLst>
                                          <p:attrName>ppt_w</p:attrName>
                                        </p:attrNameLst>
                                      </p:cBhvr>
                                      <p:tavLst>
                                        <p:tav tm="0">
                                          <p:val>
                                            <p:strVal val="#ppt_w*0.70"/>
                                          </p:val>
                                        </p:tav>
                                        <p:tav tm="100000">
                                          <p:val>
                                            <p:strVal val="#ppt_w"/>
                                          </p:val>
                                        </p:tav>
                                      </p:tavLst>
                                    </p:anim>
                                    <p:anim calcmode="lin" valueType="num">
                                      <p:cBhvr>
                                        <p:cTn id="29" dur="1250" fill="hold"/>
                                        <p:tgtEl>
                                          <p:spTgt spid="7">
                                            <p:txEl>
                                              <p:pRg st="3" end="3"/>
                                            </p:txEl>
                                          </p:spTgt>
                                        </p:tgtEl>
                                        <p:attrNameLst>
                                          <p:attrName>ppt_h</p:attrName>
                                        </p:attrNameLst>
                                      </p:cBhvr>
                                      <p:tavLst>
                                        <p:tav tm="0">
                                          <p:val>
                                            <p:strVal val="#ppt_h"/>
                                          </p:val>
                                        </p:tav>
                                        <p:tav tm="100000">
                                          <p:val>
                                            <p:strVal val="#ppt_h"/>
                                          </p:val>
                                        </p:tav>
                                      </p:tavLst>
                                    </p:anim>
                                    <p:animEffect transition="in" filter="fade">
                                      <p:cBhvr>
                                        <p:cTn id="30" dur="125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940517C-55A6-CC3B-BCD9-720037278A61}"/>
              </a:ext>
            </a:extLst>
          </p:cNvPr>
          <p:cNvSpPr>
            <a:spLocks noGrp="1"/>
          </p:cNvSpPr>
          <p:nvPr>
            <p:ph type="dt" sz="half" idx="10"/>
          </p:nvPr>
        </p:nvSpPr>
        <p:spPr/>
        <p:txBody>
          <a:bodyPr/>
          <a:lstStyle/>
          <a:p>
            <a:fld id="{066FD95C-C4B5-4FD4-937F-F82EA5DD455D}" type="datetime4">
              <a:rPr lang="en-US" smtClean="0"/>
              <a:t>October 6, 2022</a:t>
            </a:fld>
            <a:endParaRPr lang="en-US"/>
          </a:p>
        </p:txBody>
      </p:sp>
      <p:sp>
        <p:nvSpPr>
          <p:cNvPr id="5" name="Slide Number Placeholder 4">
            <a:extLst>
              <a:ext uri="{FF2B5EF4-FFF2-40B4-BE49-F238E27FC236}">
                <a16:creationId xmlns:a16="http://schemas.microsoft.com/office/drawing/2014/main" id="{BC8AFEDF-2073-0851-D2C1-EC3070773AF5}"/>
              </a:ext>
            </a:extLst>
          </p:cNvPr>
          <p:cNvSpPr>
            <a:spLocks noGrp="1"/>
          </p:cNvSpPr>
          <p:nvPr>
            <p:ph type="sldNum" sz="quarter" idx="12"/>
          </p:nvPr>
        </p:nvSpPr>
        <p:spPr/>
        <p:txBody>
          <a:bodyPr/>
          <a:lstStyle/>
          <a:p>
            <a:fld id="{C2075705-EFBA-4FBF-B376-FFF000E0DF93}" type="slidenum">
              <a:rPr lang="en-US" smtClean="0"/>
              <a:pPr/>
              <a:t>8</a:t>
            </a:fld>
            <a:r>
              <a:rPr lang="en-US" dirty="0"/>
              <a:t> of 38</a:t>
            </a:r>
          </a:p>
        </p:txBody>
      </p:sp>
      <p:pic>
        <p:nvPicPr>
          <p:cNvPr id="6" name="Picture 5" descr="A picture containing iPod, vector graphics&#10;&#10;Description automatically generated">
            <a:extLst>
              <a:ext uri="{FF2B5EF4-FFF2-40B4-BE49-F238E27FC236}">
                <a16:creationId xmlns:a16="http://schemas.microsoft.com/office/drawing/2014/main" id="{C1D01686-95BE-0071-9616-AA531EC6D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106" y="-475598"/>
            <a:ext cx="10769632" cy="7809195"/>
          </a:xfrm>
          <a:prstGeom prst="rect">
            <a:avLst/>
          </a:prstGeom>
        </p:spPr>
      </p:pic>
      <p:sp>
        <p:nvSpPr>
          <p:cNvPr id="7" name="TextBox 6">
            <a:extLst>
              <a:ext uri="{FF2B5EF4-FFF2-40B4-BE49-F238E27FC236}">
                <a16:creationId xmlns:a16="http://schemas.microsoft.com/office/drawing/2014/main" id="{C9805360-DC90-E72E-9B77-2A9E6147C0B1}"/>
              </a:ext>
            </a:extLst>
          </p:cNvPr>
          <p:cNvSpPr txBox="1"/>
          <p:nvPr/>
        </p:nvSpPr>
        <p:spPr>
          <a:xfrm>
            <a:off x="3499019" y="1078019"/>
            <a:ext cx="1724297" cy="400110"/>
          </a:xfrm>
          <a:prstGeom prst="rect">
            <a:avLst/>
          </a:prstGeom>
          <a:noFill/>
        </p:spPr>
        <p:txBody>
          <a:bodyPr wrap="square" rtlCol="0">
            <a:spAutoFit/>
          </a:bodyPr>
          <a:lstStyle/>
          <a:p>
            <a:r>
              <a:rPr lang="en-US" sz="2000" dirty="0">
                <a:solidFill>
                  <a:schemeClr val="bg1"/>
                </a:solidFill>
                <a:latin typeface="+mj-lt"/>
              </a:rPr>
              <a:t>Leadership</a:t>
            </a:r>
          </a:p>
        </p:txBody>
      </p:sp>
      <p:sp>
        <p:nvSpPr>
          <p:cNvPr id="8" name="TextBox 7">
            <a:extLst>
              <a:ext uri="{FF2B5EF4-FFF2-40B4-BE49-F238E27FC236}">
                <a16:creationId xmlns:a16="http://schemas.microsoft.com/office/drawing/2014/main" id="{68F5B153-48FF-59FA-43B1-56C73BC7BF76}"/>
              </a:ext>
            </a:extLst>
          </p:cNvPr>
          <p:cNvSpPr txBox="1"/>
          <p:nvPr/>
        </p:nvSpPr>
        <p:spPr>
          <a:xfrm>
            <a:off x="7748451" y="1078019"/>
            <a:ext cx="1724297" cy="400110"/>
          </a:xfrm>
          <a:prstGeom prst="rect">
            <a:avLst/>
          </a:prstGeom>
          <a:noFill/>
        </p:spPr>
        <p:txBody>
          <a:bodyPr wrap="square" rtlCol="0">
            <a:spAutoFit/>
          </a:bodyPr>
          <a:lstStyle/>
          <a:p>
            <a:r>
              <a:rPr lang="en-US" sz="2000" dirty="0">
                <a:solidFill>
                  <a:schemeClr val="bg1"/>
                </a:solidFill>
                <a:latin typeface="+mj-lt"/>
              </a:rPr>
              <a:t>Employees</a:t>
            </a:r>
          </a:p>
        </p:txBody>
      </p:sp>
      <p:sp>
        <p:nvSpPr>
          <p:cNvPr id="9" name="TextBox 8">
            <a:extLst>
              <a:ext uri="{FF2B5EF4-FFF2-40B4-BE49-F238E27FC236}">
                <a16:creationId xmlns:a16="http://schemas.microsoft.com/office/drawing/2014/main" id="{95A74D00-1E74-5A69-BC0F-70D69889E8E0}"/>
              </a:ext>
            </a:extLst>
          </p:cNvPr>
          <p:cNvSpPr txBox="1"/>
          <p:nvPr/>
        </p:nvSpPr>
        <p:spPr>
          <a:xfrm>
            <a:off x="5112709" y="5484216"/>
            <a:ext cx="2732750" cy="400110"/>
          </a:xfrm>
          <a:prstGeom prst="rect">
            <a:avLst/>
          </a:prstGeom>
          <a:noFill/>
        </p:spPr>
        <p:txBody>
          <a:bodyPr wrap="square" rtlCol="0">
            <a:spAutoFit/>
          </a:bodyPr>
          <a:lstStyle/>
          <a:p>
            <a:r>
              <a:rPr lang="en-US" sz="2000" dirty="0">
                <a:solidFill>
                  <a:schemeClr val="bg1"/>
                </a:solidFill>
                <a:latin typeface="+mj-lt"/>
              </a:rPr>
              <a:t>Technology &amp; Systems</a:t>
            </a:r>
          </a:p>
        </p:txBody>
      </p:sp>
      <p:sp>
        <p:nvSpPr>
          <p:cNvPr id="10" name="TextBox 9">
            <a:extLst>
              <a:ext uri="{FF2B5EF4-FFF2-40B4-BE49-F238E27FC236}">
                <a16:creationId xmlns:a16="http://schemas.microsoft.com/office/drawing/2014/main" id="{C9DA9EFB-C05B-F696-0FBA-149A913F95F6}"/>
              </a:ext>
            </a:extLst>
          </p:cNvPr>
          <p:cNvSpPr txBox="1"/>
          <p:nvPr/>
        </p:nvSpPr>
        <p:spPr>
          <a:xfrm>
            <a:off x="5700544" y="2231285"/>
            <a:ext cx="1724297" cy="400110"/>
          </a:xfrm>
          <a:prstGeom prst="rect">
            <a:avLst/>
          </a:prstGeom>
          <a:noFill/>
        </p:spPr>
        <p:txBody>
          <a:bodyPr wrap="square" rtlCol="0">
            <a:spAutoFit/>
          </a:bodyPr>
          <a:lstStyle/>
          <a:p>
            <a:r>
              <a:rPr lang="en-US" sz="2000" dirty="0">
                <a:latin typeface="+mj-lt"/>
              </a:rPr>
              <a:t>Governance</a:t>
            </a:r>
          </a:p>
        </p:txBody>
      </p:sp>
      <p:sp>
        <p:nvSpPr>
          <p:cNvPr id="11" name="TextBox 10">
            <a:extLst>
              <a:ext uri="{FF2B5EF4-FFF2-40B4-BE49-F238E27FC236}">
                <a16:creationId xmlns:a16="http://schemas.microsoft.com/office/drawing/2014/main" id="{6F206C3F-205E-5468-E0ED-CEA7B7AA7E18}"/>
              </a:ext>
            </a:extLst>
          </p:cNvPr>
          <p:cNvSpPr txBox="1"/>
          <p:nvPr/>
        </p:nvSpPr>
        <p:spPr>
          <a:xfrm>
            <a:off x="4679990" y="2703153"/>
            <a:ext cx="3233968" cy="1105559"/>
          </a:xfrm>
          <a:prstGeom prst="rect">
            <a:avLst/>
          </a:prstGeom>
          <a:noFill/>
        </p:spPr>
        <p:txBody>
          <a:bodyPr wrap="square" rtlCol="0">
            <a:spAutoFit/>
          </a:bodyPr>
          <a:lstStyle/>
          <a:p>
            <a:pPr marL="0" marR="0">
              <a:lnSpc>
                <a:spcPct val="107000"/>
              </a:lnSpc>
              <a:spcBef>
                <a:spcPts val="0"/>
              </a:spcBef>
              <a:spcAft>
                <a:spcPts val="800"/>
              </a:spcAft>
            </a:pPr>
            <a:r>
              <a:rPr lang="en-US" sz="1400" b="1" dirty="0">
                <a:effectLst/>
                <a:ea typeface="Calibri" panose="020F0502020204030204" pitchFamily="34" charset="0"/>
                <a:cs typeface="Times New Roman" panose="02020603050405020304" pitchFamily="18" charset="0"/>
              </a:rPr>
              <a:t>Internal Control Plan/System</a:t>
            </a:r>
            <a:endParaRPr lang="en-US" sz="14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b="1" dirty="0">
                <a:effectLst/>
                <a:ea typeface="Calibri" panose="020F0502020204030204" pitchFamily="34" charset="0"/>
                <a:cs typeface="Times New Roman" panose="02020603050405020304" pitchFamily="18" charset="0"/>
              </a:rPr>
              <a:t>Mission, Goals, Directives</a:t>
            </a:r>
            <a:endParaRPr lang="en-US" sz="14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b="1" dirty="0">
                <a:effectLst/>
                <a:ea typeface="Calibri" panose="020F0502020204030204" pitchFamily="34" charset="0"/>
                <a:cs typeface="Times New Roman" panose="02020603050405020304" pitchFamily="18" charset="0"/>
              </a:rPr>
              <a:t>Operational Procedures</a:t>
            </a:r>
            <a:endParaRPr lang="en-US" sz="14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400" b="1" dirty="0">
                <a:effectLst/>
                <a:ea typeface="Calibri" panose="020F0502020204030204" pitchFamily="34" charset="0"/>
                <a:cs typeface="Times New Roman" panose="02020603050405020304" pitchFamily="18" charset="0"/>
              </a:rPr>
              <a:t>Data Management</a:t>
            </a:r>
            <a:endParaRPr lang="en-US" sz="1400" dirty="0">
              <a:effectLs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2C70CDF8-C8AE-CEE6-F4E9-A9D07C2990DC}"/>
              </a:ext>
            </a:extLst>
          </p:cNvPr>
          <p:cNvSpPr txBox="1"/>
          <p:nvPr/>
        </p:nvSpPr>
        <p:spPr>
          <a:xfrm>
            <a:off x="3791443" y="4600085"/>
            <a:ext cx="3672612" cy="646331"/>
          </a:xfrm>
          <a:prstGeom prst="rect">
            <a:avLst/>
          </a:prstGeom>
          <a:noFill/>
        </p:spPr>
        <p:txBody>
          <a:bodyPr wrap="square">
            <a:spAutoFit/>
          </a:bodyPr>
          <a:lstStyle/>
          <a:p>
            <a:r>
              <a:rPr lang="en-US" b="1" dirty="0">
                <a:solidFill>
                  <a:schemeClr val="bg1"/>
                </a:solidFill>
              </a:rPr>
              <a:t>Equipment, networks, and systems to support daily operations</a:t>
            </a:r>
          </a:p>
        </p:txBody>
      </p:sp>
      <p:sp>
        <p:nvSpPr>
          <p:cNvPr id="15" name="TextBox 14">
            <a:extLst>
              <a:ext uri="{FF2B5EF4-FFF2-40B4-BE49-F238E27FC236}">
                <a16:creationId xmlns:a16="http://schemas.microsoft.com/office/drawing/2014/main" id="{9818A42B-63C9-F920-C64C-A1113EE22220}"/>
              </a:ext>
            </a:extLst>
          </p:cNvPr>
          <p:cNvSpPr txBox="1"/>
          <p:nvPr/>
        </p:nvSpPr>
        <p:spPr>
          <a:xfrm>
            <a:off x="7641804" y="1634973"/>
            <a:ext cx="1900526" cy="1477328"/>
          </a:xfrm>
          <a:prstGeom prst="rect">
            <a:avLst/>
          </a:prstGeom>
          <a:noFill/>
        </p:spPr>
        <p:txBody>
          <a:bodyPr wrap="square">
            <a:spAutoFit/>
          </a:bodyPr>
          <a:lstStyle/>
          <a:p>
            <a:pPr algn="ctr"/>
            <a:r>
              <a:rPr lang="en-US" b="1" dirty="0">
                <a:solidFill>
                  <a:schemeClr val="bg1"/>
                </a:solidFill>
              </a:rPr>
              <a:t>Perform Daily Operations</a:t>
            </a:r>
            <a:br>
              <a:rPr lang="en-US" b="1" dirty="0">
                <a:solidFill>
                  <a:schemeClr val="bg1"/>
                </a:solidFill>
              </a:rPr>
            </a:br>
            <a:r>
              <a:rPr lang="en-US" b="1" dirty="0">
                <a:solidFill>
                  <a:schemeClr val="bg1"/>
                </a:solidFill>
              </a:rPr>
              <a:t>following</a:t>
            </a:r>
          </a:p>
          <a:p>
            <a:pPr algn="ctr"/>
            <a:r>
              <a:rPr lang="en-US" b="1" dirty="0">
                <a:solidFill>
                  <a:schemeClr val="bg1"/>
                </a:solidFill>
              </a:rPr>
              <a:t>Governance model</a:t>
            </a:r>
          </a:p>
        </p:txBody>
      </p:sp>
      <p:sp>
        <p:nvSpPr>
          <p:cNvPr id="12" name="TextBox 11">
            <a:extLst>
              <a:ext uri="{FF2B5EF4-FFF2-40B4-BE49-F238E27FC236}">
                <a16:creationId xmlns:a16="http://schemas.microsoft.com/office/drawing/2014/main" id="{1E11BD12-A2BB-7FBB-0307-2934B30D791F}"/>
              </a:ext>
            </a:extLst>
          </p:cNvPr>
          <p:cNvSpPr txBox="1"/>
          <p:nvPr/>
        </p:nvSpPr>
        <p:spPr>
          <a:xfrm>
            <a:off x="2439123" y="1563711"/>
            <a:ext cx="2373552" cy="968278"/>
          </a:xfrm>
          <a:prstGeom prst="rect">
            <a:avLst/>
          </a:prstGeom>
          <a:noFill/>
        </p:spPr>
        <p:txBody>
          <a:bodyPr wrap="square" rtlCol="0">
            <a:spAutoFit/>
          </a:bodyPr>
          <a:lstStyle/>
          <a:p>
            <a:pPr marL="0" marR="0">
              <a:lnSpc>
                <a:spcPct val="107000"/>
              </a:lnSpc>
              <a:spcBef>
                <a:spcPts val="0"/>
              </a:spcBef>
              <a:spcAft>
                <a:spcPts val="0"/>
              </a:spcAft>
            </a:pPr>
            <a:r>
              <a:rPr lang="en-US" sz="18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Department Head sets:</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Governance model</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b="1" kern="1200"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Tone from the Top</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1384EB7E-7FE1-5CF4-3A58-E2BAF8FBD268}"/>
              </a:ext>
            </a:extLst>
          </p:cNvPr>
          <p:cNvPicPr>
            <a:picLocks noChangeAspect="1"/>
          </p:cNvPicPr>
          <p:nvPr/>
        </p:nvPicPr>
        <p:blipFill>
          <a:blip r:embed="rId4"/>
          <a:stretch>
            <a:fillRect/>
          </a:stretch>
        </p:blipFill>
        <p:spPr>
          <a:xfrm>
            <a:off x="9952822" y="5399865"/>
            <a:ext cx="2091109" cy="780356"/>
          </a:xfrm>
          <a:prstGeom prst="rect">
            <a:avLst/>
          </a:prstGeom>
        </p:spPr>
      </p:pic>
    </p:spTree>
    <p:extLst>
      <p:ext uri="{BB962C8B-B14F-4D97-AF65-F5344CB8AC3E}">
        <p14:creationId xmlns:p14="http://schemas.microsoft.com/office/powerpoint/2010/main" val="1966869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2531F-59FB-758B-8A6D-8F69EFB76C12}"/>
              </a:ext>
            </a:extLst>
          </p:cNvPr>
          <p:cNvSpPr>
            <a:spLocks noGrp="1"/>
          </p:cNvSpPr>
          <p:nvPr>
            <p:ph type="title"/>
          </p:nvPr>
        </p:nvSpPr>
        <p:spPr/>
        <p:txBody>
          <a:bodyPr/>
          <a:lstStyle/>
          <a:p>
            <a:r>
              <a:rPr lang="en-US" dirty="0"/>
              <a:t>What is Governance? </a:t>
            </a:r>
            <a:br>
              <a:rPr lang="en-US" dirty="0"/>
            </a:br>
            <a:r>
              <a:rPr lang="en-US" sz="2400" dirty="0">
                <a:solidFill>
                  <a:srgbClr val="5174CF"/>
                </a:solidFill>
              </a:rPr>
              <a:t>(Internal Controls)</a:t>
            </a:r>
          </a:p>
        </p:txBody>
      </p:sp>
      <p:sp>
        <p:nvSpPr>
          <p:cNvPr id="3" name="Content Placeholder 2">
            <a:extLst>
              <a:ext uri="{FF2B5EF4-FFF2-40B4-BE49-F238E27FC236}">
                <a16:creationId xmlns:a16="http://schemas.microsoft.com/office/drawing/2014/main" id="{939082CC-1340-902D-86A2-6BE5F9A798E7}"/>
              </a:ext>
            </a:extLst>
          </p:cNvPr>
          <p:cNvSpPr>
            <a:spLocks noGrp="1"/>
          </p:cNvSpPr>
          <p:nvPr>
            <p:ph idx="1"/>
          </p:nvPr>
        </p:nvSpPr>
        <p:spPr>
          <a:xfrm>
            <a:off x="897367" y="1809489"/>
            <a:ext cx="10515600" cy="4351338"/>
          </a:xfrm>
        </p:spPr>
        <p:txBody>
          <a:bodyPr>
            <a:normAutofit/>
          </a:bodyPr>
          <a:lstStyle/>
          <a:p>
            <a:r>
              <a:rPr lang="en-US" dirty="0"/>
              <a:t>Every Department action has</a:t>
            </a:r>
          </a:p>
          <a:p>
            <a:pPr lvl="1"/>
            <a:r>
              <a:rPr lang="en-US" dirty="0"/>
              <a:t>legal/fiscal compliance rules </a:t>
            </a:r>
          </a:p>
          <a:p>
            <a:pPr lvl="1"/>
            <a:r>
              <a:rPr lang="en-US" dirty="0"/>
              <a:t>budgetary costs  </a:t>
            </a:r>
          </a:p>
          <a:p>
            <a:pPr marL="457200" lvl="1" indent="0">
              <a:buNone/>
            </a:pPr>
            <a:endParaRPr lang="en-US" dirty="0"/>
          </a:p>
          <a:p>
            <a:r>
              <a:rPr lang="en-US" dirty="0">
                <a:solidFill>
                  <a:schemeClr val="accent2">
                    <a:lumMod val="75000"/>
                  </a:schemeClr>
                </a:solidFill>
              </a:rPr>
              <a:t>Internal Control Plan/System</a:t>
            </a:r>
          </a:p>
          <a:p>
            <a:pPr lvl="2"/>
            <a:r>
              <a:rPr lang="en-US" dirty="0">
                <a:solidFill>
                  <a:schemeClr val="accent2">
                    <a:lumMod val="75000"/>
                  </a:schemeClr>
                </a:solidFill>
              </a:rPr>
              <a:t>Mission, Goals, Directives</a:t>
            </a:r>
          </a:p>
          <a:p>
            <a:pPr lvl="2"/>
            <a:r>
              <a:rPr lang="en-US" dirty="0">
                <a:solidFill>
                  <a:schemeClr val="accent2">
                    <a:lumMod val="75000"/>
                  </a:schemeClr>
                </a:solidFill>
              </a:rPr>
              <a:t>Operational Procedures</a:t>
            </a:r>
          </a:p>
          <a:p>
            <a:pPr lvl="2"/>
            <a:r>
              <a:rPr lang="en-US" dirty="0">
                <a:solidFill>
                  <a:schemeClr val="accent2">
                    <a:lumMod val="75000"/>
                  </a:schemeClr>
                </a:solidFill>
              </a:rPr>
              <a:t>Data Management</a:t>
            </a:r>
          </a:p>
          <a:p>
            <a:pPr marL="0" indent="0">
              <a:buNone/>
            </a:pPr>
            <a:endParaRPr lang="en-US" dirty="0"/>
          </a:p>
        </p:txBody>
      </p:sp>
      <p:sp>
        <p:nvSpPr>
          <p:cNvPr id="4" name="Date Placeholder 3">
            <a:extLst>
              <a:ext uri="{FF2B5EF4-FFF2-40B4-BE49-F238E27FC236}">
                <a16:creationId xmlns:a16="http://schemas.microsoft.com/office/drawing/2014/main" id="{C4C8C36D-118B-CDE2-33E4-875189D6785F}"/>
              </a:ext>
            </a:extLst>
          </p:cNvPr>
          <p:cNvSpPr>
            <a:spLocks noGrp="1"/>
          </p:cNvSpPr>
          <p:nvPr>
            <p:ph type="dt" sz="half" idx="10"/>
          </p:nvPr>
        </p:nvSpPr>
        <p:spPr/>
        <p:txBody>
          <a:bodyPr/>
          <a:lstStyle/>
          <a:p>
            <a:fld id="{0EE4BB9B-6116-48C9-A4F7-9F724E0F89F8}" type="datetime4">
              <a:rPr lang="en-US" smtClean="0"/>
              <a:t>October 6, 2022</a:t>
            </a:fld>
            <a:endParaRPr lang="en-US"/>
          </a:p>
        </p:txBody>
      </p:sp>
      <p:sp>
        <p:nvSpPr>
          <p:cNvPr id="5" name="Slide Number Placeholder 4">
            <a:extLst>
              <a:ext uri="{FF2B5EF4-FFF2-40B4-BE49-F238E27FC236}">
                <a16:creationId xmlns:a16="http://schemas.microsoft.com/office/drawing/2014/main" id="{D1EC63D0-F23E-68F6-C238-128D23FEB96A}"/>
              </a:ext>
            </a:extLst>
          </p:cNvPr>
          <p:cNvSpPr>
            <a:spLocks noGrp="1"/>
          </p:cNvSpPr>
          <p:nvPr>
            <p:ph type="sldNum" sz="quarter" idx="12"/>
          </p:nvPr>
        </p:nvSpPr>
        <p:spPr/>
        <p:txBody>
          <a:bodyPr/>
          <a:lstStyle/>
          <a:p>
            <a:fld id="{C2075705-EFBA-4FBF-B376-FFF000E0DF93}" type="slidenum">
              <a:rPr lang="en-US" smtClean="0"/>
              <a:pPr/>
              <a:t>9</a:t>
            </a:fld>
            <a:r>
              <a:rPr lang="en-US" dirty="0"/>
              <a:t> of 38</a:t>
            </a:r>
          </a:p>
        </p:txBody>
      </p:sp>
      <p:sp>
        <p:nvSpPr>
          <p:cNvPr id="6" name="Oval 5">
            <a:extLst>
              <a:ext uri="{FF2B5EF4-FFF2-40B4-BE49-F238E27FC236}">
                <a16:creationId xmlns:a16="http://schemas.microsoft.com/office/drawing/2014/main" id="{4D3D3327-401E-F04A-C1DD-91AA49C42352}"/>
              </a:ext>
            </a:extLst>
          </p:cNvPr>
          <p:cNvSpPr/>
          <p:nvPr/>
        </p:nvSpPr>
        <p:spPr>
          <a:xfrm>
            <a:off x="6594437" y="2100505"/>
            <a:ext cx="4626536" cy="2987862"/>
          </a:xfrm>
          <a:prstGeom prst="ellipse">
            <a:avLst/>
          </a:prstGeom>
          <a:solidFill>
            <a:sysClr val="window" lastClr="FFFFFF">
              <a:lumMod val="65000"/>
            </a:sys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9" name="TextBox 8">
            <a:extLst>
              <a:ext uri="{FF2B5EF4-FFF2-40B4-BE49-F238E27FC236}">
                <a16:creationId xmlns:a16="http://schemas.microsoft.com/office/drawing/2014/main" id="{8851723C-7394-FF51-A1CB-615B1C62F86D}"/>
              </a:ext>
            </a:extLst>
          </p:cNvPr>
          <p:cNvSpPr txBox="1"/>
          <p:nvPr/>
        </p:nvSpPr>
        <p:spPr>
          <a:xfrm>
            <a:off x="7306056" y="2452051"/>
            <a:ext cx="6095128" cy="2061013"/>
          </a:xfrm>
          <a:prstGeom prst="rect">
            <a:avLst/>
          </a:prstGeom>
          <a:noFill/>
        </p:spPr>
        <p:txBody>
          <a:bodyPr wrap="square">
            <a:spAutoFit/>
          </a:bodyPr>
          <a:lstStyle/>
          <a:p>
            <a:pPr marL="0" marR="0">
              <a:lnSpc>
                <a:spcPct val="107000"/>
              </a:lnSpc>
              <a:spcBef>
                <a:spcPts val="0"/>
              </a:spcBef>
              <a:spcAft>
                <a:spcPts val="800"/>
              </a:spcAft>
            </a:pPr>
            <a:r>
              <a:rPr lang="en-US" sz="3600" dirty="0">
                <a:effectLst/>
                <a:latin typeface="+mj-lt"/>
                <a:ea typeface="Calibri" panose="020F0502020204030204" pitchFamily="34" charset="0"/>
                <a:cs typeface="Times New Roman" panose="02020603050405020304" pitchFamily="18" charset="0"/>
              </a:rPr>
              <a:t>Governance</a:t>
            </a:r>
            <a:endParaRPr lang="en-US" sz="18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ea typeface="Calibri" panose="020F0502020204030204" pitchFamily="34" charset="0"/>
                <a:cs typeface="Times New Roman" panose="02020603050405020304" pitchFamily="18" charset="0"/>
              </a:rPr>
              <a:t>Internal Control Plan/System</a:t>
            </a:r>
            <a:endParaRPr lang="en-US" sz="18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effectLst/>
                <a:ea typeface="Calibri" panose="020F0502020204030204" pitchFamily="34" charset="0"/>
                <a:cs typeface="Times New Roman" panose="02020603050405020304" pitchFamily="18" charset="0"/>
              </a:rPr>
              <a:t>Mission, Goals, Directives</a:t>
            </a:r>
            <a:endParaRPr lang="en-US" sz="18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effectLst/>
                <a:ea typeface="Calibri" panose="020F0502020204030204" pitchFamily="34" charset="0"/>
                <a:cs typeface="Times New Roman" panose="02020603050405020304" pitchFamily="18" charset="0"/>
              </a:rPr>
              <a:t>Operational Procedures</a:t>
            </a:r>
            <a:endParaRPr lang="en-US" sz="18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b="1" dirty="0">
                <a:effectLst/>
                <a:ea typeface="Calibri" panose="020F0502020204030204" pitchFamily="34" charset="0"/>
                <a:cs typeface="Times New Roman" panose="02020603050405020304" pitchFamily="18" charset="0"/>
              </a:rPr>
              <a:t>Data Management</a:t>
            </a:r>
            <a:endParaRPr lang="en-US" sz="1400" dirty="0">
              <a:effectLst/>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6484FA42-95E2-1C7B-DCBA-2E83B08B2D71}"/>
              </a:ext>
            </a:extLst>
          </p:cNvPr>
          <p:cNvPicPr>
            <a:picLocks noChangeAspect="1"/>
          </p:cNvPicPr>
          <p:nvPr/>
        </p:nvPicPr>
        <p:blipFill>
          <a:blip r:embed="rId3"/>
          <a:stretch>
            <a:fillRect/>
          </a:stretch>
        </p:blipFill>
        <p:spPr>
          <a:xfrm>
            <a:off x="9952822" y="5399865"/>
            <a:ext cx="2091109" cy="780356"/>
          </a:xfrm>
          <a:prstGeom prst="rect">
            <a:avLst/>
          </a:prstGeom>
        </p:spPr>
      </p:pic>
    </p:spTree>
    <p:extLst>
      <p:ext uri="{BB962C8B-B14F-4D97-AF65-F5344CB8AC3E}">
        <p14:creationId xmlns:p14="http://schemas.microsoft.com/office/powerpoint/2010/main" val="120884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25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2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2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125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125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125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125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125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125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125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125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itl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TR Fonts">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ior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TR Fonts">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3167</TotalTime>
  <Words>3075</Words>
  <Application>Microsoft Office PowerPoint</Application>
  <PresentationFormat>Widescreen</PresentationFormat>
  <Paragraphs>425</Paragraphs>
  <Slides>39</Slides>
  <Notes>36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39</vt:i4>
      </vt:variant>
    </vt:vector>
  </HeadingPairs>
  <TitlesOfParts>
    <vt:vector size="49" baseType="lpstr">
      <vt:lpstr>Georgia</vt:lpstr>
      <vt:lpstr>Times New Roman</vt:lpstr>
      <vt:lpstr>Arial</vt:lpstr>
      <vt:lpstr>Gibson SemBd</vt:lpstr>
      <vt:lpstr>Calibri</vt:lpstr>
      <vt:lpstr>Symbol</vt:lpstr>
      <vt:lpstr>Noto Sans VF</vt:lpstr>
      <vt:lpstr>Wingdings</vt:lpstr>
      <vt:lpstr>Title Slides</vt:lpstr>
      <vt:lpstr>Interior Slides</vt:lpstr>
      <vt:lpstr>Employee/Staff Cybersecurity Awareness Training Employee Cybersecurity Made Simple with P V R       </vt:lpstr>
      <vt:lpstr>Our goal</vt:lpstr>
      <vt:lpstr>Cybersecurity Awareness Made Simple</vt:lpstr>
      <vt:lpstr>What is “Cybersecurity”?</vt:lpstr>
      <vt:lpstr>Why Does this Matter to Me?</vt:lpstr>
      <vt:lpstr>Two Major Cybersecurity Risks for You at Work</vt:lpstr>
      <vt:lpstr>But, I am not a cybersecurity expert!</vt:lpstr>
      <vt:lpstr>PowerPoint Presentation</vt:lpstr>
      <vt:lpstr>What is Governance?  (Internal Controls)</vt:lpstr>
      <vt:lpstr>Governance  (Mission, Internal Controls, Operations)</vt:lpstr>
      <vt:lpstr>Example of Internal Controls Commonwealth Default Information Security Standards</vt:lpstr>
      <vt:lpstr>Leadership Role</vt:lpstr>
      <vt:lpstr>Leadership Role</vt:lpstr>
      <vt:lpstr>Technology and Systems Role</vt:lpstr>
      <vt:lpstr>Technology and Systems Role</vt:lpstr>
      <vt:lpstr>Employee Role</vt:lpstr>
      <vt:lpstr>Acceptable Use of Information Assets (EOTSS Standards IS.002.6.2)</vt:lpstr>
      <vt:lpstr>Unacceptable Uses of Information Technology Resources</vt:lpstr>
      <vt:lpstr>Examples of Internal Controls to prevent personnel from engaging in harmful email practices</vt:lpstr>
      <vt:lpstr>PowerPoint Presentation</vt:lpstr>
      <vt:lpstr>Data you may touch</vt:lpstr>
      <vt:lpstr>Privacy Laws Mandate Protection of Confidential Data </vt:lpstr>
      <vt:lpstr>How Do I Protect Myself, Data and Systems?</vt:lpstr>
      <vt:lpstr>Cybersecurity is simple when you P V R</vt:lpstr>
      <vt:lpstr>PAUSE before clicking on anything</vt:lpstr>
      <vt:lpstr>PAUSE and look out for anything odd</vt:lpstr>
      <vt:lpstr>Watch out for phishing texts</vt:lpstr>
      <vt:lpstr>PowerPoint Presentation</vt:lpstr>
      <vt:lpstr>Don’t Fall For Pings to Respond</vt:lpstr>
      <vt:lpstr>What NOT to Click</vt:lpstr>
      <vt:lpstr>PowerPoint Presentation</vt:lpstr>
      <vt:lpstr>Verify, Verify, Verify</vt:lpstr>
      <vt:lpstr>How do I “Personally” Verify?</vt:lpstr>
      <vt:lpstr>Report concerns immediately</vt:lpstr>
      <vt:lpstr>Teleworking and Hybrid Tips Reminders</vt:lpstr>
      <vt:lpstr> Teleworking and Hybrid Tips Reminders </vt:lpstr>
      <vt:lpstr>Use PVR at Home too!</vt:lpstr>
      <vt:lpstr>Cybersecurity is simple when you PVR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Date or subtitle here</dc:title>
  <dc:creator>Dearborn, Jon (CTR)</dc:creator>
  <cp:lastModifiedBy>Hedderman, Jenny (CTR)</cp:lastModifiedBy>
  <cp:revision>13</cp:revision>
  <cp:lastPrinted>2022-09-30T16:40:33Z</cp:lastPrinted>
  <dcterms:created xsi:type="dcterms:W3CDTF">2021-11-12T20:08:08Z</dcterms:created>
  <dcterms:modified xsi:type="dcterms:W3CDTF">2022-10-06T15:30:01Z</dcterms:modified>
</cp:coreProperties>
</file>