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88" r:id="rId2"/>
  </p:sldMasterIdLst>
  <p:notesMasterIdLst>
    <p:notesMasterId r:id="rId20"/>
  </p:notesMasterIdLst>
  <p:sldIdLst>
    <p:sldId id="258" r:id="rId3"/>
    <p:sldId id="793" r:id="rId4"/>
    <p:sldId id="733" r:id="rId5"/>
    <p:sldId id="270" r:id="rId6"/>
    <p:sldId id="795" r:id="rId7"/>
    <p:sldId id="796" r:id="rId8"/>
    <p:sldId id="797" r:id="rId9"/>
    <p:sldId id="798" r:id="rId10"/>
    <p:sldId id="799" r:id="rId11"/>
    <p:sldId id="806" r:id="rId12"/>
    <p:sldId id="807" r:id="rId13"/>
    <p:sldId id="800" r:id="rId14"/>
    <p:sldId id="801" r:id="rId15"/>
    <p:sldId id="805" r:id="rId16"/>
    <p:sldId id="802" r:id="rId17"/>
    <p:sldId id="803" r:id="rId18"/>
    <p:sldId id="804" r:id="rId19"/>
  </p:sldIdLst>
  <p:sldSz cx="12192000" cy="6858000"/>
  <p:notesSz cx="7023100" cy="9309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5174CF"/>
    <a:srgbClr val="DDA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FEC8D-1BE4-4372-B243-1433EC05F83E}" v="203" dt="2022-10-04T04:15:19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3" autoAdjust="0"/>
    <p:restoredTop sz="94570" autoAdjust="0"/>
  </p:normalViewPr>
  <p:slideViewPr>
    <p:cSldViewPr snapToGrid="0">
      <p:cViewPr varScale="1">
        <p:scale>
          <a:sx n="58" d="100"/>
          <a:sy n="58" d="100"/>
        </p:scale>
        <p:origin x="6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>
      <p:cViewPr>
        <p:scale>
          <a:sx n="144" d="100"/>
          <a:sy n="144" d="100"/>
        </p:scale>
        <p:origin x="608" y="-12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derman, Jenny (CTR)" userId="738dbd4c-a738-4f2c-b949-069c804e894f" providerId="ADAL" clId="{A80FEC8D-1BE4-4372-B243-1433EC05F83E}"/>
    <pc:docChg chg="custSel delSld modSld">
      <pc:chgData name="Hedderman, Jenny (CTR)" userId="738dbd4c-a738-4f2c-b949-069c804e894f" providerId="ADAL" clId="{A80FEC8D-1BE4-4372-B243-1433EC05F83E}" dt="2022-10-04T04:16:27.799" v="286" actId="20577"/>
      <pc:docMkLst>
        <pc:docMk/>
      </pc:docMkLst>
      <pc:sldChg chg="modSp mod">
        <pc:chgData name="Hedderman, Jenny (CTR)" userId="738dbd4c-a738-4f2c-b949-069c804e894f" providerId="ADAL" clId="{A80FEC8D-1BE4-4372-B243-1433EC05F83E}" dt="2022-10-04T04:12:06.277" v="258" actId="403"/>
        <pc:sldMkLst>
          <pc:docMk/>
          <pc:sldMk cId="1105281775" sldId="258"/>
        </pc:sldMkLst>
        <pc:spChg chg="mod">
          <ac:chgData name="Hedderman, Jenny (CTR)" userId="738dbd4c-a738-4f2c-b949-069c804e894f" providerId="ADAL" clId="{A80FEC8D-1BE4-4372-B243-1433EC05F83E}" dt="2022-10-04T04:12:06.277" v="258" actId="403"/>
          <ac:spMkLst>
            <pc:docMk/>
            <pc:sldMk cId="1105281775" sldId="258"/>
            <ac:spMk id="2" creationId="{F6481E7A-A136-4211-8C5F-62801942C7F5}"/>
          </ac:spMkLst>
        </pc:spChg>
      </pc:sldChg>
      <pc:sldChg chg="addSp delSp modSp mod modAnim">
        <pc:chgData name="Hedderman, Jenny (CTR)" userId="738dbd4c-a738-4f2c-b949-069c804e894f" providerId="ADAL" clId="{A80FEC8D-1BE4-4372-B243-1433EC05F83E}" dt="2022-10-04T03:03:31.275" v="110"/>
        <pc:sldMkLst>
          <pc:docMk/>
          <pc:sldMk cId="1267286868" sldId="270"/>
        </pc:sldMkLst>
        <pc:picChg chg="del">
          <ac:chgData name="Hedderman, Jenny (CTR)" userId="738dbd4c-a738-4f2c-b949-069c804e894f" providerId="ADAL" clId="{A80FEC8D-1BE4-4372-B243-1433EC05F83E}" dt="2022-10-04T03:03:29.181" v="109" actId="478"/>
          <ac:picMkLst>
            <pc:docMk/>
            <pc:sldMk cId="1267286868" sldId="270"/>
            <ac:picMk id="6" creationId="{AC5CF013-1620-E5CB-C551-8D591ADCD0AC}"/>
          </ac:picMkLst>
        </pc:picChg>
        <pc:picChg chg="add mod">
          <ac:chgData name="Hedderman, Jenny (CTR)" userId="738dbd4c-a738-4f2c-b949-069c804e894f" providerId="ADAL" clId="{A80FEC8D-1BE4-4372-B243-1433EC05F83E}" dt="2022-10-04T03:03:31.275" v="110"/>
          <ac:picMkLst>
            <pc:docMk/>
            <pc:sldMk cId="1267286868" sldId="270"/>
            <ac:picMk id="7" creationId="{81042057-64D0-ED01-408D-B509ED2DA333}"/>
          </ac:picMkLst>
        </pc:picChg>
      </pc:sldChg>
      <pc:sldChg chg="del">
        <pc:chgData name="Hedderman, Jenny (CTR)" userId="738dbd4c-a738-4f2c-b949-069c804e894f" providerId="ADAL" clId="{A80FEC8D-1BE4-4372-B243-1433EC05F83E}" dt="2022-10-04T02:57:23.306" v="48" actId="47"/>
        <pc:sldMkLst>
          <pc:docMk/>
          <pc:sldMk cId="3726335616" sldId="271"/>
        </pc:sldMkLst>
      </pc:sldChg>
      <pc:sldChg chg="del">
        <pc:chgData name="Hedderman, Jenny (CTR)" userId="738dbd4c-a738-4f2c-b949-069c804e894f" providerId="ADAL" clId="{A80FEC8D-1BE4-4372-B243-1433EC05F83E}" dt="2022-10-04T02:57:25.113" v="49" actId="47"/>
        <pc:sldMkLst>
          <pc:docMk/>
          <pc:sldMk cId="3329474365" sldId="272"/>
        </pc:sldMkLst>
      </pc:sldChg>
      <pc:sldChg chg="modSp del mod modAnim">
        <pc:chgData name="Hedderman, Jenny (CTR)" userId="738dbd4c-a738-4f2c-b949-069c804e894f" providerId="ADAL" clId="{A80FEC8D-1BE4-4372-B243-1433EC05F83E}" dt="2022-10-04T03:01:43.543" v="99" actId="47"/>
        <pc:sldMkLst>
          <pc:docMk/>
          <pc:sldMk cId="1212569742" sldId="273"/>
        </pc:sldMkLst>
        <pc:spChg chg="mod">
          <ac:chgData name="Hedderman, Jenny (CTR)" userId="738dbd4c-a738-4f2c-b949-069c804e894f" providerId="ADAL" clId="{A80FEC8D-1BE4-4372-B243-1433EC05F83E}" dt="2022-10-04T03:00:37.725" v="95" actId="5793"/>
          <ac:spMkLst>
            <pc:docMk/>
            <pc:sldMk cId="1212569742" sldId="273"/>
            <ac:spMk id="3" creationId="{7B4BFA5B-F91E-F208-991A-2F560B4E5A17}"/>
          </ac:spMkLst>
        </pc:spChg>
      </pc:sldChg>
      <pc:sldChg chg="modSp del">
        <pc:chgData name="Hedderman, Jenny (CTR)" userId="738dbd4c-a738-4f2c-b949-069c804e894f" providerId="ADAL" clId="{A80FEC8D-1BE4-4372-B243-1433EC05F83E}" dt="2022-10-04T03:01:45.269" v="100" actId="47"/>
        <pc:sldMkLst>
          <pc:docMk/>
          <pc:sldMk cId="24687286" sldId="274"/>
        </pc:sldMkLst>
        <pc:spChg chg="mod">
          <ac:chgData name="Hedderman, Jenny (CTR)" userId="738dbd4c-a738-4f2c-b949-069c804e894f" providerId="ADAL" clId="{A80FEC8D-1BE4-4372-B243-1433EC05F83E}" dt="2022-10-04T03:00:58.298" v="98" actId="115"/>
          <ac:spMkLst>
            <pc:docMk/>
            <pc:sldMk cId="24687286" sldId="274"/>
            <ac:spMk id="3" creationId="{4A630F0C-0E0A-B044-AF5D-BCD8A97D69A4}"/>
          </ac:spMkLst>
        </pc:spChg>
      </pc:sldChg>
      <pc:sldChg chg="del">
        <pc:chgData name="Hedderman, Jenny (CTR)" userId="738dbd4c-a738-4f2c-b949-069c804e894f" providerId="ADAL" clId="{A80FEC8D-1BE4-4372-B243-1433EC05F83E}" dt="2022-10-04T03:01:48.340" v="101" actId="47"/>
        <pc:sldMkLst>
          <pc:docMk/>
          <pc:sldMk cId="3911312346" sldId="275"/>
        </pc:sldMkLst>
      </pc:sldChg>
      <pc:sldChg chg="del">
        <pc:chgData name="Hedderman, Jenny (CTR)" userId="738dbd4c-a738-4f2c-b949-069c804e894f" providerId="ADAL" clId="{A80FEC8D-1BE4-4372-B243-1433EC05F83E}" dt="2022-10-04T03:03:09.605" v="106" actId="47"/>
        <pc:sldMkLst>
          <pc:docMk/>
          <pc:sldMk cId="739455349" sldId="276"/>
        </pc:sldMkLst>
      </pc:sldChg>
      <pc:sldChg chg="del">
        <pc:chgData name="Hedderman, Jenny (CTR)" userId="738dbd4c-a738-4f2c-b949-069c804e894f" providerId="ADAL" clId="{A80FEC8D-1BE4-4372-B243-1433EC05F83E}" dt="2022-10-04T03:03:11.604" v="107" actId="47"/>
        <pc:sldMkLst>
          <pc:docMk/>
          <pc:sldMk cId="3128509710" sldId="278"/>
        </pc:sldMkLst>
      </pc:sldChg>
      <pc:sldChg chg="del">
        <pc:chgData name="Hedderman, Jenny (CTR)" userId="738dbd4c-a738-4f2c-b949-069c804e894f" providerId="ADAL" clId="{A80FEC8D-1BE4-4372-B243-1433EC05F83E}" dt="2022-10-04T03:02:13.230" v="102" actId="47"/>
        <pc:sldMkLst>
          <pc:docMk/>
          <pc:sldMk cId="3840713779" sldId="284"/>
        </pc:sldMkLst>
      </pc:sldChg>
      <pc:sldChg chg="del">
        <pc:chgData name="Hedderman, Jenny (CTR)" userId="738dbd4c-a738-4f2c-b949-069c804e894f" providerId="ADAL" clId="{A80FEC8D-1BE4-4372-B243-1433EC05F83E}" dt="2022-10-04T03:02:19.494" v="104" actId="47"/>
        <pc:sldMkLst>
          <pc:docMk/>
          <pc:sldMk cId="2951612730" sldId="669"/>
        </pc:sldMkLst>
      </pc:sldChg>
      <pc:sldChg chg="addSp modSp modAnim">
        <pc:chgData name="Hedderman, Jenny (CTR)" userId="738dbd4c-a738-4f2c-b949-069c804e894f" providerId="ADAL" clId="{A80FEC8D-1BE4-4372-B243-1433EC05F83E}" dt="2022-10-04T03:34:47.264" v="200"/>
        <pc:sldMkLst>
          <pc:docMk/>
          <pc:sldMk cId="3822617614" sldId="733"/>
        </pc:sldMkLst>
        <pc:spChg chg="mod">
          <ac:chgData name="Hedderman, Jenny (CTR)" userId="738dbd4c-a738-4f2c-b949-069c804e894f" providerId="ADAL" clId="{A80FEC8D-1BE4-4372-B243-1433EC05F83E}" dt="2022-10-04T03:18:34.034" v="168" actId="20577"/>
          <ac:spMkLst>
            <pc:docMk/>
            <pc:sldMk cId="3822617614" sldId="733"/>
            <ac:spMk id="3" creationId="{3D38FBB4-80D9-A788-EB4D-D18D58B02379}"/>
          </ac:spMkLst>
        </pc:spChg>
        <pc:picChg chg="add mod">
          <ac:chgData name="Hedderman, Jenny (CTR)" userId="738dbd4c-a738-4f2c-b949-069c804e894f" providerId="ADAL" clId="{A80FEC8D-1BE4-4372-B243-1433EC05F83E}" dt="2022-10-04T03:03:23.931" v="108"/>
          <ac:picMkLst>
            <pc:docMk/>
            <pc:sldMk cId="3822617614" sldId="733"/>
            <ac:picMk id="6" creationId="{84A9F2BC-248E-0EA7-A404-D4BFAD76B031}"/>
          </ac:picMkLst>
        </pc:picChg>
      </pc:sldChg>
      <pc:sldChg chg="del">
        <pc:chgData name="Hedderman, Jenny (CTR)" userId="738dbd4c-a738-4f2c-b949-069c804e894f" providerId="ADAL" clId="{A80FEC8D-1BE4-4372-B243-1433EC05F83E}" dt="2022-10-04T03:02:30.771" v="105" actId="47"/>
        <pc:sldMkLst>
          <pc:docMk/>
          <pc:sldMk cId="669213403" sldId="756"/>
        </pc:sldMkLst>
      </pc:sldChg>
      <pc:sldChg chg="del">
        <pc:chgData name="Hedderman, Jenny (CTR)" userId="738dbd4c-a738-4f2c-b949-069c804e894f" providerId="ADAL" clId="{A80FEC8D-1BE4-4372-B243-1433EC05F83E}" dt="2022-10-04T03:02:14.804" v="103" actId="47"/>
        <pc:sldMkLst>
          <pc:docMk/>
          <pc:sldMk cId="1988419657" sldId="758"/>
        </pc:sldMkLst>
      </pc:sldChg>
      <pc:sldChg chg="delSp del mod">
        <pc:chgData name="Hedderman, Jenny (CTR)" userId="738dbd4c-a738-4f2c-b949-069c804e894f" providerId="ADAL" clId="{A80FEC8D-1BE4-4372-B243-1433EC05F83E}" dt="2022-10-04T02:56:55.493" v="47" actId="47"/>
        <pc:sldMkLst>
          <pc:docMk/>
          <pc:sldMk cId="908764593" sldId="759"/>
        </pc:sldMkLst>
        <pc:picChg chg="del">
          <ac:chgData name="Hedderman, Jenny (CTR)" userId="738dbd4c-a738-4f2c-b949-069c804e894f" providerId="ADAL" clId="{A80FEC8D-1BE4-4372-B243-1433EC05F83E}" dt="2022-10-04T02:56:30.124" v="46" actId="21"/>
          <ac:picMkLst>
            <pc:docMk/>
            <pc:sldMk cId="908764593" sldId="759"/>
            <ac:picMk id="9" creationId="{07243E3A-36C6-31F6-B5B9-9A37F84B49C1}"/>
          </ac:picMkLst>
        </pc:picChg>
      </pc:sldChg>
      <pc:sldChg chg="del">
        <pc:chgData name="Hedderman, Jenny (CTR)" userId="738dbd4c-a738-4f2c-b949-069c804e894f" providerId="ADAL" clId="{A80FEC8D-1BE4-4372-B243-1433EC05F83E}" dt="2022-10-04T02:57:43.650" v="50" actId="47"/>
        <pc:sldMkLst>
          <pc:docMk/>
          <pc:sldMk cId="520880706" sldId="762"/>
        </pc:sldMkLst>
      </pc:sldChg>
      <pc:sldChg chg="modAnim">
        <pc:chgData name="Hedderman, Jenny (CTR)" userId="738dbd4c-a738-4f2c-b949-069c804e894f" providerId="ADAL" clId="{A80FEC8D-1BE4-4372-B243-1433EC05F83E}" dt="2022-10-04T02:56:07.777" v="44"/>
        <pc:sldMkLst>
          <pc:docMk/>
          <pc:sldMk cId="2072838552" sldId="793"/>
        </pc:sldMkLst>
      </pc:sldChg>
      <pc:sldChg chg="modSp modAnim">
        <pc:chgData name="Hedderman, Jenny (CTR)" userId="738dbd4c-a738-4f2c-b949-069c804e894f" providerId="ADAL" clId="{A80FEC8D-1BE4-4372-B243-1433EC05F83E}" dt="2022-10-04T04:13:51.442" v="270" actId="20577"/>
        <pc:sldMkLst>
          <pc:docMk/>
          <pc:sldMk cId="721861021" sldId="796"/>
        </pc:sldMkLst>
        <pc:spChg chg="mod">
          <ac:chgData name="Hedderman, Jenny (CTR)" userId="738dbd4c-a738-4f2c-b949-069c804e894f" providerId="ADAL" clId="{A80FEC8D-1BE4-4372-B243-1433EC05F83E}" dt="2022-10-04T04:13:51.442" v="270" actId="20577"/>
          <ac:spMkLst>
            <pc:docMk/>
            <pc:sldMk cId="721861021" sldId="796"/>
            <ac:spMk id="3" creationId="{F5337525-1B1C-D34A-0A73-60CC4B008EDD}"/>
          </ac:spMkLst>
        </pc:spChg>
      </pc:sldChg>
      <pc:sldChg chg="modSp mod modAnim">
        <pc:chgData name="Hedderman, Jenny (CTR)" userId="738dbd4c-a738-4f2c-b949-069c804e894f" providerId="ADAL" clId="{A80FEC8D-1BE4-4372-B243-1433EC05F83E}" dt="2022-10-04T04:14:38.088" v="272"/>
        <pc:sldMkLst>
          <pc:docMk/>
          <pc:sldMk cId="1210560212" sldId="798"/>
        </pc:sldMkLst>
        <pc:spChg chg="mod">
          <ac:chgData name="Hedderman, Jenny (CTR)" userId="738dbd4c-a738-4f2c-b949-069c804e894f" providerId="ADAL" clId="{A80FEC8D-1BE4-4372-B243-1433EC05F83E}" dt="2022-10-04T03:20:50.802" v="172" actId="1076"/>
          <ac:spMkLst>
            <pc:docMk/>
            <pc:sldMk cId="1210560212" sldId="798"/>
            <ac:spMk id="7" creationId="{DA839AA3-DA14-DE2F-821C-4D5A97D23E3F}"/>
          </ac:spMkLst>
        </pc:spChg>
      </pc:sldChg>
      <pc:sldChg chg="modAnim">
        <pc:chgData name="Hedderman, Jenny (CTR)" userId="738dbd4c-a738-4f2c-b949-069c804e894f" providerId="ADAL" clId="{A80FEC8D-1BE4-4372-B243-1433EC05F83E}" dt="2022-10-04T04:15:19.911" v="273"/>
        <pc:sldMkLst>
          <pc:docMk/>
          <pc:sldMk cId="308998380" sldId="799"/>
        </pc:sldMkLst>
      </pc:sldChg>
      <pc:sldChg chg="modSp mod modAnim">
        <pc:chgData name="Hedderman, Jenny (CTR)" userId="738dbd4c-a738-4f2c-b949-069c804e894f" providerId="ADAL" clId="{A80FEC8D-1BE4-4372-B243-1433EC05F83E}" dt="2022-10-04T03:37:16.916" v="202"/>
        <pc:sldMkLst>
          <pc:docMk/>
          <pc:sldMk cId="1399652656" sldId="800"/>
        </pc:sldMkLst>
        <pc:spChg chg="mod">
          <ac:chgData name="Hedderman, Jenny (CTR)" userId="738dbd4c-a738-4f2c-b949-069c804e894f" providerId="ADAL" clId="{A80FEC8D-1BE4-4372-B243-1433EC05F83E}" dt="2022-10-04T03:22:51.154" v="185" actId="6549"/>
          <ac:spMkLst>
            <pc:docMk/>
            <pc:sldMk cId="1399652656" sldId="800"/>
            <ac:spMk id="3" creationId="{7B4BFA5B-F91E-F208-991A-2F560B4E5A17}"/>
          </ac:spMkLst>
        </pc:spChg>
      </pc:sldChg>
      <pc:sldChg chg="modSp mod modAnim">
        <pc:chgData name="Hedderman, Jenny (CTR)" userId="738dbd4c-a738-4f2c-b949-069c804e894f" providerId="ADAL" clId="{A80FEC8D-1BE4-4372-B243-1433EC05F83E}" dt="2022-10-04T03:37:30.866" v="203"/>
        <pc:sldMkLst>
          <pc:docMk/>
          <pc:sldMk cId="1803022664" sldId="801"/>
        </pc:sldMkLst>
        <pc:spChg chg="mod">
          <ac:chgData name="Hedderman, Jenny (CTR)" userId="738dbd4c-a738-4f2c-b949-069c804e894f" providerId="ADAL" clId="{A80FEC8D-1BE4-4372-B243-1433EC05F83E}" dt="2022-10-04T03:23:20.004" v="199" actId="6549"/>
          <ac:spMkLst>
            <pc:docMk/>
            <pc:sldMk cId="1803022664" sldId="801"/>
            <ac:spMk id="2" creationId="{E2189CBF-9A4F-4E82-8D0D-9E3BD2489E01}"/>
          </ac:spMkLst>
        </pc:spChg>
      </pc:sldChg>
      <pc:sldChg chg="modAnim">
        <pc:chgData name="Hedderman, Jenny (CTR)" userId="738dbd4c-a738-4f2c-b949-069c804e894f" providerId="ADAL" clId="{A80FEC8D-1BE4-4372-B243-1433EC05F83E}" dt="2022-10-04T03:37:52.789" v="205"/>
        <pc:sldMkLst>
          <pc:docMk/>
          <pc:sldMk cId="123143175" sldId="802"/>
        </pc:sldMkLst>
      </pc:sldChg>
      <pc:sldChg chg="modAnim">
        <pc:chgData name="Hedderman, Jenny (CTR)" userId="738dbd4c-a738-4f2c-b949-069c804e894f" providerId="ADAL" clId="{A80FEC8D-1BE4-4372-B243-1433EC05F83E}" dt="2022-10-04T03:38:17.857" v="206"/>
        <pc:sldMkLst>
          <pc:docMk/>
          <pc:sldMk cId="1401208584" sldId="803"/>
        </pc:sldMkLst>
      </pc:sldChg>
      <pc:sldChg chg="modSp modAnim">
        <pc:chgData name="Hedderman, Jenny (CTR)" userId="738dbd4c-a738-4f2c-b949-069c804e894f" providerId="ADAL" clId="{A80FEC8D-1BE4-4372-B243-1433EC05F83E}" dt="2022-10-04T03:39:10.638" v="255" actId="20577"/>
        <pc:sldMkLst>
          <pc:docMk/>
          <pc:sldMk cId="1105708781" sldId="805"/>
        </pc:sldMkLst>
        <pc:spChg chg="mod">
          <ac:chgData name="Hedderman, Jenny (CTR)" userId="738dbd4c-a738-4f2c-b949-069c804e894f" providerId="ADAL" clId="{A80FEC8D-1BE4-4372-B243-1433EC05F83E}" dt="2022-10-04T03:39:10.638" v="255" actId="20577"/>
          <ac:spMkLst>
            <pc:docMk/>
            <pc:sldMk cId="1105708781" sldId="805"/>
            <ac:spMk id="3" creationId="{C126586A-80D4-92FF-CAA5-EA3BFA7705FE}"/>
          </ac:spMkLst>
        </pc:spChg>
      </pc:sldChg>
      <pc:sldChg chg="modSp mod">
        <pc:chgData name="Hedderman, Jenny (CTR)" userId="738dbd4c-a738-4f2c-b949-069c804e894f" providerId="ADAL" clId="{A80FEC8D-1BE4-4372-B243-1433EC05F83E}" dt="2022-10-04T04:16:27.799" v="286" actId="20577"/>
        <pc:sldMkLst>
          <pc:docMk/>
          <pc:sldMk cId="2977892695" sldId="806"/>
        </pc:sldMkLst>
        <pc:spChg chg="mod">
          <ac:chgData name="Hedderman, Jenny (CTR)" userId="738dbd4c-a738-4f2c-b949-069c804e894f" providerId="ADAL" clId="{A80FEC8D-1BE4-4372-B243-1433EC05F83E}" dt="2022-10-04T04:16:27.799" v="286" actId="20577"/>
          <ac:spMkLst>
            <pc:docMk/>
            <pc:sldMk cId="2977892695" sldId="806"/>
            <ac:spMk id="3" creationId="{A28315C5-8695-93D2-2281-27CA8B4407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DB77BE-303A-45BB-8045-AE8918A4769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78EDB7-D9DA-4115-8CC6-BB1F6FE6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8400"/>
            <a:ext cx="5584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6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52452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16"/>
              </a:spcAft>
              <a:tabLst>
                <a:tab pos="466618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9503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4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4853"/>
            <a:ext cx="5618480" cy="5436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3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522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3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1293" y="4480004"/>
            <a:ext cx="5618480" cy="3665458"/>
          </a:xfrm>
        </p:spPr>
        <p:txBody>
          <a:bodyPr/>
          <a:lstStyle/>
          <a:p>
            <a:r>
              <a:rPr lang="en-US"/>
              <a:t>Rachel: Now we will give you an overview of PVR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9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7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1293" y="4480004"/>
            <a:ext cx="5618480" cy="3665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8EDB7-D9DA-4115-8CC6-BB1F6FE6E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6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I am pausing and I don’t notice anything wrong, does that mean the email is safe?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7141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8EDB7-D9DA-4115-8CC6-BB1F6FE6E6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1: State Ho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1F981B-EF3E-4EEE-B6E9-EDAA1197A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336465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564F-CBDF-4070-8ECB-90E05EE7C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BEB2E-ABBB-45E9-834E-851D659C9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29000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5174C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1A50-546B-444E-8978-BCA7CB91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643-C053-436A-A680-69FC10991FDF}" type="datetime4">
              <a:rPr lang="en-US" smtClean="0"/>
              <a:t>October 6,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50832-F3B6-4A83-B48F-2AD2317D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4D34-AEDF-421D-B2BB-C691304E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F0A9F-50AE-4928-8231-BC06F8ED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8528-E787-4D45-A4E2-E83C3A37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1BAF-FE8B-4DEB-B1CD-182350EC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56568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88D2-D381-4021-AF61-94D5950A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0DF7-0F3D-4789-ACB7-AB04664D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657C0-0B7E-4FAD-9799-C4150C42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BCA4E-78C5-4E84-B2C2-6C3CC84A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DAE4-0FD5-4379-8486-8EFFAE8A8B3A}" type="datetime4">
              <a:rPr lang="en-US" smtClean="0"/>
              <a:t>October 6,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851C6-CF56-48D3-9C7E-9A38368E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10294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88D2-D381-4021-AF61-94D5950A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0DF7-0F3D-4789-ACB7-AB04664D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657C0-0B7E-4FAD-9799-C4150C42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BCA4E-78C5-4E84-B2C2-6C3CC84A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DAE4-0FD5-4379-8486-8EFFAE8A8B3A}" type="datetime4">
              <a:rPr lang="en-US" smtClean="0"/>
              <a:t>October 6,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851C6-CF56-48D3-9C7E-9A38368E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6128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13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7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2: Great Seal of the Commonw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0EEF5B-034A-42DB-87D0-651508941897}"/>
              </a:ext>
            </a:extLst>
          </p:cNvPr>
          <p:cNvSpPr txBox="1">
            <a:spLocks/>
          </p:cNvSpPr>
          <p:nvPr userDrawn="1"/>
        </p:nvSpPr>
        <p:spPr>
          <a:xfrm>
            <a:off x="457200" y="32115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13C465-DA8E-418B-840E-F8AFF6EEA0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4603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3: American El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7F65D8-5646-447C-A900-132A59FF1038}"/>
              </a:ext>
            </a:extLst>
          </p:cNvPr>
          <p:cNvSpPr txBox="1">
            <a:spLocks/>
          </p:cNvSpPr>
          <p:nvPr userDrawn="1"/>
        </p:nvSpPr>
        <p:spPr>
          <a:xfrm>
            <a:off x="457200" y="3190081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D79D9D-2A38-42B4-9FC1-BC91F9EAD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139378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4: Mayflow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7F65D8-5646-447C-A900-132A59FF1038}"/>
              </a:ext>
            </a:extLst>
          </p:cNvPr>
          <p:cNvSpPr txBox="1">
            <a:spLocks/>
          </p:cNvSpPr>
          <p:nvPr userDrawn="1"/>
        </p:nvSpPr>
        <p:spPr>
          <a:xfrm>
            <a:off x="457200" y="3190081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D79D9D-2A38-42B4-9FC1-BC91F9EAD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13900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5: Black-Capped Chickad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7F65D8-5646-447C-A900-132A59FF1038}"/>
              </a:ext>
            </a:extLst>
          </p:cNvPr>
          <p:cNvSpPr txBox="1">
            <a:spLocks/>
          </p:cNvSpPr>
          <p:nvPr userDrawn="1"/>
        </p:nvSpPr>
        <p:spPr>
          <a:xfrm>
            <a:off x="457200" y="3190081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D79D9D-2A38-42B4-9FC1-BC91F9EAD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33193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6: Atlantic C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7F65D8-5646-447C-A900-132A59FF1038}"/>
              </a:ext>
            </a:extLst>
          </p:cNvPr>
          <p:cNvSpPr txBox="1">
            <a:spLocks/>
          </p:cNvSpPr>
          <p:nvPr userDrawn="1"/>
        </p:nvSpPr>
        <p:spPr>
          <a:xfrm>
            <a:off x="457200" y="3190081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D79D9D-2A38-42B4-9FC1-BC91F9EAD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391631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7: Chocolate Chip Cook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1F981B-EF3E-4EEE-B6E9-EDAA1197A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103273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Version 7: Chocolate Chip Cook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ED1-DDD9-43A7-9B85-18D1A101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46113"/>
            <a:ext cx="7715250" cy="2387600"/>
          </a:xfrm>
        </p:spPr>
        <p:txBody>
          <a:bodyPr anchor="t"/>
          <a:lstStyle>
            <a:lvl1pPr algn="l">
              <a:defRPr sz="6000">
                <a:solidFill>
                  <a:srgbClr val="0C2D8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of the document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37A12-49EF-4EA4-880E-4D3F565EBAA2}"/>
              </a:ext>
            </a:extLst>
          </p:cNvPr>
          <p:cNvSpPr txBox="1">
            <a:spLocks/>
          </p:cNvSpPr>
          <p:nvPr userDrawn="1"/>
        </p:nvSpPr>
        <p:spPr>
          <a:xfrm>
            <a:off x="457200" y="3122613"/>
            <a:ext cx="771525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2D83"/>
                </a:solidFill>
                <a:latin typeface="Libre Baskerville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C2D8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1F981B-EF3E-4EEE-B6E9-EDAA1197A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033713"/>
            <a:ext cx="771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>
                <a:solidFill>
                  <a:srgbClr val="5174C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15801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4D34-AEDF-421D-B2BB-C691304E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F0A9F-50AE-4928-8231-BC06F8ED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8528-E787-4D45-A4E2-E83C3A37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1BAF-FE8B-4DEB-B1CD-182350EC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242966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1A7F9-503E-430C-9C38-D78571AB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AE4D6-1396-4DEE-A4D2-B04E8698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C0E2-10DF-40A2-B463-BB087159C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9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D2F8AE33-C744-47AB-A70E-8C41DF6EADC1}" type="datetime4">
              <a:rPr lang="en-US" smtClean="0"/>
              <a:pPr/>
              <a:t>October 6,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E3A7-E73A-4A1B-8A62-49234860C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9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2075705-EFBA-4FBF-B376-FFF000E0DF93}" type="slidenum">
              <a:rPr lang="en-US" smtClean="0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03429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81" r:id="rId4"/>
    <p:sldLayoutId id="2147483661" r:id="rId5"/>
    <p:sldLayoutId id="2147483662" r:id="rId6"/>
    <p:sldLayoutId id="2147483682" r:id="rId7"/>
    <p:sldLayoutId id="2147483683" r:id="rId8"/>
    <p:sldLayoutId id="2147483700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D8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DA037"/>
        </a:buClr>
        <a:buFont typeface="Wingdings" panose="05000000000000000000" pitchFamily="2" charset="2"/>
        <a:buChar char=""/>
        <a:tabLst>
          <a:tab pos="320040" algn="l"/>
        </a:tabLst>
        <a:defRPr sz="2800" b="1" kern="1200">
          <a:solidFill>
            <a:srgbClr val="0C2D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C2D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C2D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D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D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1A7F9-503E-430C-9C38-D78571AB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AE4D6-1396-4DEE-A4D2-B04E8698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C0E2-10DF-40A2-B463-BB087159C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9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D2F8AE33-C744-47AB-A70E-8C41DF6EADC1}" type="datetime4">
              <a:rPr lang="en-US" smtClean="0"/>
              <a:pPr/>
              <a:t>October 6,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E3A7-E73A-4A1B-8A62-49234860C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9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2075705-EFBA-4FBF-B376-FFF000E0DF93}" type="slidenum">
              <a:rPr lang="en-US" smtClean="0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5420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9" r:id="rId3"/>
    <p:sldLayoutId id="2147483652" r:id="rId4"/>
    <p:sldLayoutId id="2147483677" r:id="rId5"/>
    <p:sldLayoutId id="2147483686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D8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DA037"/>
        </a:buClr>
        <a:buFont typeface="Wingdings" panose="05000000000000000000" pitchFamily="2" charset="2"/>
        <a:buChar char=""/>
        <a:tabLst>
          <a:tab pos="320040" algn="l"/>
        </a:tabLst>
        <a:defRPr sz="2800" b="1" kern="1200">
          <a:solidFill>
            <a:srgbClr val="0C2D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C2D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C2D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D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D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1E7A-A136-4211-8C5F-62801942C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6113"/>
            <a:ext cx="10394700" cy="1106487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Georgia"/>
              </a:rPr>
              <a:t>Pause, Verify, Report</a:t>
            </a:r>
            <a:br>
              <a:rPr lang="en-US" sz="3600" dirty="0">
                <a:latin typeface="Georgia"/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Gibson SemBd" pitchFamily="50" charset="0"/>
              </a:rPr>
              <a:t>Employee Micro Training - Cybersecurity Made Simple with </a:t>
            </a:r>
            <a:r>
              <a:rPr lang="en-US" sz="3600" dirty="0">
                <a:solidFill>
                  <a:srgbClr val="C00000"/>
                </a:solidFill>
                <a:latin typeface="Gibson SemBd" pitchFamily="50" charset="0"/>
              </a:rPr>
              <a:t>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Gibson SemBd" pitchFamily="50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Gibson SemBd" pitchFamily="50" charset="0"/>
              </a:rPr>
              <a:t>V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Gibson SemBd" pitchFamily="50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Gibson SemBd" pitchFamily="50" charset="0"/>
              </a:rPr>
              <a:t>R</a:t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  <a:latin typeface="Georgia"/>
                <a:ea typeface="+mj-ea"/>
                <a:cs typeface="+mj-cs"/>
              </a:rPr>
            </a:br>
            <a:br>
              <a:rPr lang="en-US" sz="3600" dirty="0">
                <a:latin typeface="Georgia"/>
              </a:rPr>
            </a:br>
            <a:br>
              <a:rPr lang="en-US" sz="2400" dirty="0">
                <a:latin typeface="Georgia"/>
              </a:rPr>
            </a:br>
            <a:br>
              <a:rPr lang="en-US" sz="2400" dirty="0">
                <a:latin typeface="Georgia"/>
              </a:rPr>
            </a:br>
            <a:br>
              <a:rPr lang="en-US" sz="2400" dirty="0">
                <a:latin typeface="Georgia"/>
              </a:rPr>
            </a:br>
            <a:br>
              <a:rPr lang="en-US" sz="1800" dirty="0">
                <a:latin typeface="Georgia"/>
              </a:rPr>
            </a:br>
            <a:endParaRPr lang="en-US" sz="1800" dirty="0">
              <a:solidFill>
                <a:srgbClr val="51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B3F1-5984-F66E-4DC5-92C2FEF3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Click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15C5-8695-93D2-2281-27CA8B4407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Links</a:t>
            </a:r>
          </a:p>
          <a:p>
            <a:r>
              <a:rPr lang="en-US" b="0" dirty="0"/>
              <a:t>Logos</a:t>
            </a:r>
          </a:p>
          <a:p>
            <a:r>
              <a:rPr lang="en-US" b="0" dirty="0"/>
              <a:t>QR Codes</a:t>
            </a:r>
          </a:p>
          <a:p>
            <a:r>
              <a:rPr lang="en-US" b="0"/>
              <a:t>Audio files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Criminals use colors and graphics to encourage clicking</a:t>
            </a:r>
          </a:p>
          <a:p>
            <a:r>
              <a:rPr lang="en-US" b="0" dirty="0"/>
              <a:t>Even if the name is familiar</a:t>
            </a:r>
          </a:p>
          <a:p>
            <a:pPr marL="0" indent="0" algn="ctr">
              <a:buNone/>
            </a:pPr>
            <a:r>
              <a:rPr lang="en-US" dirty="0"/>
              <a:t>DO NOT FALL FOR 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43CD6C-4487-046B-B192-19DE7E0F4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6826" y="2123768"/>
            <a:ext cx="3732026" cy="371440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D7A77-E290-EA4D-B4A1-E0BB6578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DAE4-0FD5-4379-8486-8EFFAE8A8B3A}" type="datetime4">
              <a:rPr lang="en-US" smtClean="0"/>
              <a:t>October 6,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A7C0-94F3-DD55-18A5-126CD7B3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10</a:t>
            </a:fld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2ADA0-20E4-5E33-CC96-D27DA8B6A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342" y="4273021"/>
            <a:ext cx="1046516" cy="10229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B739384-170C-52A6-9609-89EB5F54D4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10351204" y="262158"/>
            <a:ext cx="1482099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A6F8C-CE56-21E2-1EAC-33F09A3E4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31"/>
          <a:stretch/>
        </p:blipFill>
        <p:spPr>
          <a:xfrm>
            <a:off x="725006" y="1814232"/>
            <a:ext cx="7726527" cy="882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2617C-92C8-84AF-25FE-ACE541BA0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9" y="1554502"/>
            <a:ext cx="2535343" cy="1121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0A001-9E56-0FA0-78F2-C820890CA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49" y="2753599"/>
            <a:ext cx="6920794" cy="26182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CD3905C-6D5B-137A-35EE-649B85C70F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D8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Electronic signatures</a:t>
            </a:r>
          </a:p>
          <a:p>
            <a:r>
              <a:rPr lang="en-US" sz="2400" dirty="0">
                <a:solidFill>
                  <a:srgbClr val="5174CF"/>
                </a:solidFill>
              </a:rPr>
              <a:t>DocuSign, Adobe Acrobat 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B018E-F1F3-75D9-F600-DF854D534291}"/>
              </a:ext>
            </a:extLst>
          </p:cNvPr>
          <p:cNvSpPr txBox="1"/>
          <p:nvPr/>
        </p:nvSpPr>
        <p:spPr>
          <a:xfrm>
            <a:off x="725006" y="5682343"/>
            <a:ext cx="106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C2D83"/>
                </a:solidFill>
              </a:rPr>
              <a:t>These may look official but always PAUSE and VERIFY with the sender</a:t>
            </a:r>
            <a:br>
              <a:rPr lang="en-US" sz="2400" dirty="0">
                <a:solidFill>
                  <a:srgbClr val="0C2D83"/>
                </a:solidFill>
              </a:rPr>
            </a:br>
            <a:r>
              <a:rPr lang="en-US" sz="2400" dirty="0">
                <a:solidFill>
                  <a:srgbClr val="0C2D83"/>
                </a:solidFill>
              </a:rPr>
              <a:t>that these are legitimate.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B074E5B-2AEB-00A8-6BD3-6FCC40ABE9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10351204" y="262158"/>
            <a:ext cx="1482099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53C9-67DB-157D-C1B8-E5AF490F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Verify, Verify, Verify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FA5B-F91E-F208-991A-2F560B4E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66" y="1368625"/>
            <a:ext cx="9758082" cy="4749145"/>
          </a:xfrm>
        </p:spPr>
        <p:txBody>
          <a:bodyPr>
            <a:normAutofit/>
          </a:bodyPr>
          <a:lstStyle/>
          <a:p>
            <a:r>
              <a:rPr lang="en-US" b="0" dirty="0"/>
              <a:t>Do not click until you verify (Zero Trust)</a:t>
            </a:r>
          </a:p>
          <a:p>
            <a:r>
              <a:rPr lang="en-US" b="0" dirty="0"/>
              <a:t>Do </a:t>
            </a:r>
            <a:r>
              <a:rPr lang="en-US" b="0" dirty="0">
                <a:solidFill>
                  <a:srgbClr val="DDA037"/>
                </a:solidFill>
              </a:rPr>
              <a:t>NOT</a:t>
            </a:r>
            <a:r>
              <a:rPr lang="en-US" b="0" dirty="0"/>
              <a:t> rely solely on electronic paperwork, calls or texts </a:t>
            </a:r>
          </a:p>
          <a:p>
            <a:r>
              <a:rPr lang="en-US" b="0" dirty="0"/>
              <a:t>Follow written validation, processing procedures and checklists</a:t>
            </a:r>
          </a:p>
          <a:p>
            <a:r>
              <a:rPr lang="en-US" b="0" dirty="0"/>
              <a:t>Always </a:t>
            </a:r>
            <a:r>
              <a:rPr lang="en-US" b="0" dirty="0">
                <a:solidFill>
                  <a:srgbClr val="DDA037"/>
                </a:solidFill>
              </a:rPr>
              <a:t>VERIFY</a:t>
            </a:r>
            <a:r>
              <a:rPr lang="en-US" b="0" dirty="0"/>
              <a:t> major changes </a:t>
            </a:r>
            <a:r>
              <a:rPr lang="en-US" b="0" dirty="0">
                <a:solidFill>
                  <a:srgbClr val="DDA037"/>
                </a:solidFill>
              </a:rPr>
              <a:t>PERSONALLY</a:t>
            </a:r>
            <a:r>
              <a:rPr lang="en-US" b="0" dirty="0"/>
              <a:t> with the requester </a:t>
            </a:r>
          </a:p>
          <a:p>
            <a:pPr lvl="1"/>
            <a:r>
              <a:rPr lang="en-US" b="0" dirty="0"/>
              <a:t>Payroll or Banking account (EFT/Direct Deposit employees/vendors (VCM)</a:t>
            </a:r>
          </a:p>
          <a:p>
            <a:pPr lvl="1"/>
            <a:r>
              <a:rPr lang="en-US" b="0" dirty="0"/>
              <a:t>Contract document changes</a:t>
            </a:r>
          </a:p>
          <a:p>
            <a:pPr lvl="1"/>
            <a:r>
              <a:rPr lang="en-US" b="0" dirty="0"/>
              <a:t>Any department business requested electronically</a:t>
            </a:r>
          </a:p>
          <a:p>
            <a:pPr lvl="1"/>
            <a:r>
              <a:rPr lang="en-US" b="0" dirty="0"/>
              <a:t>Office 365 requests to “collaborate” or join groups (even if internal)</a:t>
            </a:r>
          </a:p>
          <a:p>
            <a:pPr lvl="1"/>
            <a:endParaRPr lang="en-US" b="0" dirty="0"/>
          </a:p>
          <a:p>
            <a:pPr marL="457200" lvl="1" indent="0" algn="ctr">
              <a:buNone/>
            </a:pPr>
            <a:r>
              <a:rPr lang="en-US" dirty="0"/>
              <a:t>ASSUME EVERY EMAIL OR TEXT MAY BE MALICIOUS</a:t>
            </a:r>
          </a:p>
          <a:p>
            <a:pPr marL="457200" lvl="1" indent="0">
              <a:buNone/>
            </a:pP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E9CA-6A54-C7DF-20D0-4010C457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37B5B-55DB-C124-DB07-8D7BB848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F85F6B1-69CB-F09C-DDB4-43387ECC5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8" r="32597"/>
          <a:stretch/>
        </p:blipFill>
        <p:spPr>
          <a:xfrm>
            <a:off x="10212121" y="256843"/>
            <a:ext cx="1674080" cy="17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9CBF-9A4F-4E82-8D0D-9E3BD248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I “Personally”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0F0C-0E0A-B044-AF5D-BCD8A97D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91" y="1479479"/>
            <a:ext cx="11148194" cy="5112441"/>
          </a:xfrm>
        </p:spPr>
        <p:txBody>
          <a:bodyPr>
            <a:normAutofit/>
          </a:bodyPr>
          <a:lstStyle/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Contacting the sender through an </a:t>
            </a:r>
            <a:r>
              <a:rPr kumimoji="0" lang="en-US" sz="2800" i="1" u="sng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alternate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 channel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“Did you send me this attachment, collaboration link, request?”</a:t>
            </a:r>
          </a:p>
          <a:p>
            <a:pPr lvl="2">
              <a:buClr>
                <a:srgbClr val="DDA037"/>
              </a:buClr>
              <a:buFont typeface="Wingdings" panose="05000000000000000000" pitchFamily="2" charset="2"/>
              <a:buChar char="«"/>
              <a:defRPr/>
            </a:pPr>
            <a:r>
              <a:rPr lang="en-US" sz="2400" dirty="0"/>
              <a:t>Ex. DocuSign/Adobe Sign requests for signature; Office365 or SharePoint request to join a collaboration, or view a document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For transactions (employee/vendor), in person, Zoom, or FaceTime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(not just phone call – can be spoofed)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If you don’t know the employee/vendor, asking them to show official ID (screenshot)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Setting up validation PIN or keyword for Vendor Authorized signatories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lang="en-US" sz="2800" b="0" dirty="0"/>
              <a:t>Making no contract changes unless authorized signatory validated</a:t>
            </a:r>
          </a:p>
          <a:p>
            <a:pPr>
              <a:buFont typeface="Wingdings" panose="05000000000000000000" pitchFamily="2" charset="2"/>
              <a:buChar char="«"/>
            </a:pP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4A646-B343-EA49-F3A2-2F9EBB83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5517F-FAAF-CFF9-ED54-C52A8C94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F597C0B-14D4-F07A-D6A3-C6CA90A2F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8" r="32597"/>
          <a:stretch/>
        </p:blipFill>
        <p:spPr>
          <a:xfrm>
            <a:off x="10212121" y="256843"/>
            <a:ext cx="1674080" cy="17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F64F-E2FE-3A2B-DC9E-C5E99173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concerns immediately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6586A-80D4-92FF-CAA5-EA3BFA77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4" y="1731981"/>
            <a:ext cx="9961205" cy="3872688"/>
          </a:xfrm>
        </p:spPr>
        <p:txBody>
          <a:bodyPr>
            <a:normAutofit/>
          </a:bodyPr>
          <a:lstStyle/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sz="3200" b="0" dirty="0"/>
              <a:t>If you cannot verify request/requester is legitimate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sz="3200" b="0" dirty="0"/>
              <a:t>Trust your gut – if request seems odd - Report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sz="3200" b="0" dirty="0"/>
              <a:t>Report to your supervisor/assigned contact 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sz="3200" b="0" dirty="0"/>
              <a:t>Use the “Phish” report button if set up for your email 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sz="3200" b="0" dirty="0"/>
              <a:t>Follow your assigned internal protocols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endParaRPr lang="en-US" sz="3200" b="0" dirty="0"/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sz="3200" b="0"/>
              <a:t>DO NOT BE AFRAID TO REPORT! </a:t>
            </a:r>
            <a:endParaRPr lang="en-US" sz="3200" b="0" dirty="0"/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endParaRPr lang="en-US" b="0" dirty="0"/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11C55-09D3-12BD-48E3-7FB2B120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CB951-2F86-F2BE-043B-4779A381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E9806A4-6AFB-3930-8925-20E34CB27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4"/>
          <a:stretch/>
        </p:blipFill>
        <p:spPr>
          <a:xfrm>
            <a:off x="10227106" y="256843"/>
            <a:ext cx="1520749" cy="17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360D-AE76-1076-35B6-5BEBE569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PVR at Home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484D-1C22-5C64-0C7B-6E52CEFC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241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A037"/>
              </a:buClr>
              <a:buSzTx/>
              <a:buNone/>
              <a:tabLst>
                <a:tab pos="3200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Pause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DA0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Verify,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Report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keep your family data and equipment safe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"/>
              <a:tabLst>
                <a:tab pos="32004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0" dirty="0">
                <a:latin typeface="Calibri" panose="020F0502020204030204" pitchFamily="34" charset="0"/>
              </a:rPr>
              <a:t>Remind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your kids, elders, and friends to pause before clicking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Always make sure the email, text or call requester and request is valid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service providers when you find spam, delete suspicious emails and texts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56CC8-1189-8833-FFA3-11003A36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9109-8ABD-380E-9AF3-5F6DD3E6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AB691B-860B-D7AA-A99B-172E15340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4"/>
          <a:stretch/>
        </p:blipFill>
        <p:spPr>
          <a:xfrm>
            <a:off x="295787" y="4672276"/>
            <a:ext cx="834466" cy="9646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A8A6DE-920F-7635-DD51-DE425BF56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8" r="32597"/>
          <a:stretch/>
        </p:blipFill>
        <p:spPr>
          <a:xfrm>
            <a:off x="295787" y="3567427"/>
            <a:ext cx="919103" cy="96519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74E8085-AF42-CF0C-5DB6-63926C2B1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404470" y="2411897"/>
            <a:ext cx="810420" cy="9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54C1-9057-F7CE-6475-9EC8F7EB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is simple when you </a:t>
            </a:r>
            <a:r>
              <a:rPr lang="en-US" sz="6000" dirty="0">
                <a:solidFill>
                  <a:srgbClr val="FF0000"/>
                </a:solidFill>
              </a:rPr>
              <a:t>P</a:t>
            </a:r>
            <a:r>
              <a:rPr lang="en-US" sz="6000" dirty="0">
                <a:solidFill>
                  <a:srgbClr val="FFFF00"/>
                </a:solidFill>
              </a:rPr>
              <a:t>V</a:t>
            </a:r>
            <a:r>
              <a:rPr lang="en-US" sz="6000" dirty="0">
                <a:solidFill>
                  <a:srgbClr val="00B050"/>
                </a:solidFill>
              </a:rPr>
              <a:t>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7FF2B-5474-6595-48B6-D5763BF7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93B03-62DB-B457-3A1D-147EFD76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53C8670-D504-8B73-9A44-451845215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1" y="1822956"/>
            <a:ext cx="10366318" cy="38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4013-776A-4ABC-E9FB-80764A3E3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338972"/>
            <a:ext cx="10515600" cy="422775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Always contact your supervisor or manager for IT Support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BC7C-001F-E455-AC8A-A2A9088F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0033F-810F-CFD7-7BA1-28DAF7B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A1C4C-800F-E693-0CC8-71487C1419E1}"/>
              </a:ext>
            </a:extLst>
          </p:cNvPr>
          <p:cNvSpPr txBox="1"/>
          <p:nvPr/>
        </p:nvSpPr>
        <p:spPr>
          <a:xfrm>
            <a:off x="1803698" y="1331062"/>
            <a:ext cx="8584603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Cyber Safe and PVR!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C36A367-1E95-515C-C2B3-A5656C69F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2" y="2686621"/>
            <a:ext cx="8593710" cy="31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2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D6CC-5D0E-9DCC-5EBC-F39F01A3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6B90-9E62-81F9-0E67-BB9A847F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13" y="1459865"/>
            <a:ext cx="11424621" cy="285933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0" dirty="0"/>
              <a:t>Achieve better cybersecurity results by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0" dirty="0"/>
              <a:t>making concepts simple and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0" dirty="0"/>
              <a:t>providing simple action steps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71FE9-C23E-A09B-7D7B-7BB847E9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C285E-651E-221E-FFF0-6536B916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2</a:t>
            </a:fld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64A61-E3ED-7BDC-769C-F02B48D9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822" y="5399865"/>
            <a:ext cx="209110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B54C-0BB3-7D1A-A7E9-39D73FE9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+mj-lt"/>
              </a:rPr>
              <a:t>Two Major Cybersecurity Risks for You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FBB4-80D9-A788-EB4D-D18D58B0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Being tricked into clicking on malicious links/prompts/ infected attachments/audio files,  or giving your credentials (login)</a:t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Ransomware can lock up files and systems</a:t>
            </a:r>
            <a:endParaRPr lang="en-US" b="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Being tricked into processing a transaction based upon a fraudulent request </a:t>
            </a:r>
            <a:r>
              <a:rPr lang="en-US" b="0" dirty="0"/>
              <a:t>(“phishing” and “social engineering”)</a:t>
            </a:r>
            <a:b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Loss of funds for Department and payees</a:t>
            </a:r>
            <a:endParaRPr lang="en-US" b="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8E8E-71C2-8026-5AFD-A2718A95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9F4D6-D7D0-F0CB-0A24-3D1AFACB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3</a:t>
            </a:fld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9F2BC-248E-0EA7-A404-D4BFAD76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822" y="5399865"/>
            <a:ext cx="209110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AC67-C76E-13AF-FC71-C614416B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I Protect Myself?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4E10-67FA-B1CC-8794-92BE932A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"/>
              <a:tabLst>
                <a:tab pos="320040" algn="l"/>
              </a:tabLst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Cybersecurity is not as complicated as you may think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"/>
              <a:tabLst>
                <a:tab pos="320040" algn="l"/>
              </a:tabLst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You are already using cyber controls</a:t>
            </a:r>
          </a:p>
          <a:p>
            <a:pPr marL="914400" lvl="2" indent="-4572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Passwords (12-16+ </a:t>
            </a:r>
            <a:r>
              <a:rPr lang="en-US" sz="2400" b="0" dirty="0">
                <a:solidFill>
                  <a:schemeClr val="accent1"/>
                </a:solidFill>
              </a:rPr>
              <a:t>characters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and no repeats across apps!)</a:t>
            </a:r>
          </a:p>
          <a:p>
            <a:pPr marL="914400" lvl="2" indent="-4572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Multi-factor Authentication (Always set it up)</a:t>
            </a:r>
          </a:p>
          <a:p>
            <a:pPr marL="914400" lvl="2" indent="-4572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VPN (Virtual Private Network – Pulse)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"/>
              <a:tabLst>
                <a:tab pos="320040" algn="l"/>
              </a:tabLst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Don’t be afraid – we’ve got you!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"/>
              <a:tabLst>
                <a:tab pos="320040" algn="l"/>
              </a:tabLst>
              <a:defRPr/>
            </a:pPr>
            <a:r>
              <a:rPr lang="en-US" dirty="0"/>
              <a:t>CTR has 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e-branded basic employee cybersecurity into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</a:rPr>
              <a:t>three simple action steps!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F8A7-116F-9E95-E65B-91D942AC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51E4-23B4-FBFA-BC17-CE916225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4</a:t>
            </a:fld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42057-64D0-ED01-408D-B509ED2D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822" y="5399865"/>
            <a:ext cx="209110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54C1-9057-F7CE-6475-9EC8F7EB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is simple when you </a:t>
            </a:r>
            <a:r>
              <a:rPr lang="en-US" sz="6600" dirty="0">
                <a:solidFill>
                  <a:srgbClr val="C00000"/>
                </a:solidFill>
              </a:rPr>
              <a:t>P</a:t>
            </a:r>
            <a:r>
              <a:rPr lang="en-US" sz="6600" dirty="0">
                <a:solidFill>
                  <a:srgbClr val="FFFF00"/>
                </a:solidFill>
              </a:rPr>
              <a:t>V</a:t>
            </a:r>
            <a:r>
              <a:rPr lang="en-US" sz="6600" dirty="0">
                <a:solidFill>
                  <a:srgbClr val="00B050"/>
                </a:solidFill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7FF2B-5474-6595-48B6-D5763BF7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93B03-62DB-B457-3A1D-147EFD76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5</a:t>
            </a:fld>
            <a:r>
              <a:rPr lang="en-US" dirty="0"/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236B7D3-2358-9977-AD83-992E9D50A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1" y="1822955"/>
            <a:ext cx="10366318" cy="38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71AA-7DB7-3B37-F2C0-BA01EED5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PAUSE before clicking on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7525-1B1C-D34A-0A73-60CC4B00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661"/>
            <a:ext cx="10515600" cy="4276165"/>
          </a:xfrm>
        </p:spPr>
        <p:txBody>
          <a:bodyPr/>
          <a:lstStyle/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 I expecting this email or call?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lang="en-US" b="0" dirty="0">
                <a:latin typeface="Calibri" panose="020F0502020204030204" pitchFamily="34" charset="0"/>
              </a:rPr>
              <a:t>Do I recognize the sender?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it from inside my organization?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(mass.gov, 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edu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or official email)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 cautious if outside your organization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lang="en-US" b="0" dirty="0">
                <a:latin typeface="Calibri" panose="020F0502020204030204" pitchFamily="34" charset="0"/>
              </a:rPr>
              <a:t>Is there a sense of urgency? </a:t>
            </a:r>
          </a:p>
          <a:p>
            <a:pPr lvl="1">
              <a:spcAft>
                <a:spcPts val="1200"/>
              </a:spcAft>
              <a:buClr>
                <a:srgbClr val="DDA037"/>
              </a:buClr>
              <a:buFont typeface="Wingdings" panose="05000000000000000000" pitchFamily="2" charset="2"/>
              <a:buChar char="«"/>
              <a:defRPr/>
            </a:pPr>
            <a:r>
              <a:rPr lang="en-US" b="0" dirty="0">
                <a:latin typeface="Calibri" panose="020F0502020204030204" pitchFamily="34" charset="0"/>
              </a:rPr>
              <a:t>Does it have an attachment, logo, QR code, audio file?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DDA037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DA037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C74-910D-4177-D9E4-714B597E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78232-E104-3FAA-2021-59A13941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267701-A566-BD82-22CD-A0991DC245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10351204" y="256842"/>
            <a:ext cx="1482099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FF26-89F6-76C8-DAB1-DE603537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85" y="2047500"/>
            <a:ext cx="10515600" cy="4810500"/>
          </a:xfrm>
        </p:spPr>
        <p:txBody>
          <a:bodyPr>
            <a:normAutofit/>
          </a:bodyPr>
          <a:lstStyle/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Urgent emails or texts that demand immediate response 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Any email or text that states your access or password has expired 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Any email or text asking you to click on a link, logo or box to access a file</a:t>
            </a:r>
            <a:br>
              <a:rPr lang="en-US" b="0" dirty="0"/>
            </a:br>
            <a:r>
              <a:rPr lang="en-US" b="0" dirty="0"/>
              <a:t>(such as SharePoint, Office 365)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Any email or text  that warns that “your account will be closed” or </a:t>
            </a:r>
            <a:br>
              <a:rPr lang="en-US" b="0" dirty="0"/>
            </a:br>
            <a:r>
              <a:rPr lang="en-US" b="0" dirty="0"/>
              <a:t>“there was an unauthorized login attempt” 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Grammatical errors and/or misspellings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A generic greeting instead of your name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Sent outside of normal working hours</a:t>
            </a:r>
          </a:p>
          <a:p>
            <a:pPr lvl="1">
              <a:buClr>
                <a:srgbClr val="DDA037"/>
              </a:buClr>
              <a:buFont typeface="Wingdings" panose="05000000000000000000" pitchFamily="2" charset="2"/>
              <a:buChar char="«"/>
            </a:pPr>
            <a:r>
              <a:rPr lang="en-US" b="0" dirty="0"/>
              <a:t>Sender's name/email/phone does not match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90A4-AB5C-88B7-D6F5-FC455E7D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C8AEC-D90C-0EAF-F4A5-13EE7E77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7</a:t>
            </a:fld>
            <a:r>
              <a:rPr lang="en-US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D22CB4-4A17-9529-3D98-BA2E2AD0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PAUSE and look out for anything odd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84F0F2-AA84-8DA6-BDA3-4EA0E2569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10351204" y="256842"/>
            <a:ext cx="1482099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39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8494-B66C-3F73-7EAE-2392D9E3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for phishing texts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001AC-C9F0-51F9-1A95-9289604CB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403" y="1502002"/>
            <a:ext cx="3874312" cy="45232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068F-3181-8300-A9C4-A46B80EB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DB60-9C21-4BBB-BFCE-1A632C850AEB}" type="datetime4">
              <a:rPr lang="en-US" smtClean="0"/>
              <a:t>October 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3A271-0971-98E7-0CC6-C4218795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705-EFBA-4FBF-B376-FFF000E0DF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39AA3-DA14-DE2F-821C-4D5A97D23E3F}"/>
              </a:ext>
            </a:extLst>
          </p:cNvPr>
          <p:cNvSpPr txBox="1"/>
          <p:nvPr/>
        </p:nvSpPr>
        <p:spPr>
          <a:xfrm>
            <a:off x="5175094" y="2134426"/>
            <a:ext cx="64283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D83"/>
                </a:solidFill>
              </a:rPr>
              <a:t>Goal is to scare you into following link to verify charge.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DO NOT EVER CLICK ON THESE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D83"/>
                </a:solidFill>
              </a:rPr>
              <a:t>Bank/credit card/PayPal/Venmo etc. will appear on your “official”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D83"/>
                </a:solidFill>
              </a:rPr>
              <a:t>Log in to your official account to verify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D83"/>
                </a:solidFill>
              </a:rPr>
              <a:t>If there is any irregularity or concern, change your password </a:t>
            </a:r>
            <a:br>
              <a:rPr lang="en-US" sz="2000" dirty="0">
                <a:solidFill>
                  <a:srgbClr val="0C2D83"/>
                </a:solidFill>
              </a:rPr>
            </a:br>
            <a:r>
              <a:rPr lang="en-US" sz="2000" dirty="0">
                <a:solidFill>
                  <a:srgbClr val="0C2D83"/>
                </a:solidFill>
              </a:rPr>
              <a:t>(16+ characters and no repeated passwords)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DO NOT CALL PHONE NUMBER PROVIDED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(Use official help desk number)</a:t>
            </a:r>
          </a:p>
          <a:p>
            <a:pPr lvl="1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FFC807E-35EB-F798-7E49-6B8FC3E72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10351204" y="256842"/>
            <a:ext cx="1482099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6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94AF-44E1-69CB-6E16-F0FF337F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Fall For Pings to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AB478-A8A9-6FA4-D486-92C50579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47" y="1372415"/>
            <a:ext cx="10322108" cy="4383308"/>
          </a:xfrm>
        </p:spPr>
        <p:txBody>
          <a:bodyPr>
            <a:normAutofit/>
          </a:bodyPr>
          <a:lstStyle/>
          <a:p>
            <a:r>
              <a:rPr lang="en-US" sz="2200" b="0" dirty="0"/>
              <a:t>“Prompt Bombing” is a series of texts or pop ups ask you to accept or deny</a:t>
            </a:r>
            <a:br>
              <a:rPr lang="en-US" sz="2200" b="0" dirty="0"/>
            </a:br>
            <a:r>
              <a:rPr lang="en-US" sz="2200" b="0" dirty="0"/>
              <a:t>credentials or approve through your Authenticator app</a:t>
            </a:r>
          </a:p>
          <a:p>
            <a:r>
              <a:rPr lang="en-US" sz="2200" b="0" dirty="0"/>
              <a:t>Usually repeated texts at off-work hours, such as midnight</a:t>
            </a:r>
            <a:br>
              <a:rPr lang="en-US" sz="2200" b="0" dirty="0"/>
            </a:br>
            <a:r>
              <a:rPr lang="en-US" sz="2200" b="0" dirty="0"/>
              <a:t>when it is most annoying</a:t>
            </a:r>
          </a:p>
          <a:p>
            <a:r>
              <a:rPr lang="en-US" sz="2200" b="0" dirty="0"/>
              <a:t>Texts appear to be from IT staff, Microsoft, Apple, Authenticator, or any provider</a:t>
            </a:r>
            <a:br>
              <a:rPr lang="en-US" sz="2200" b="0" dirty="0"/>
            </a:br>
            <a:r>
              <a:rPr lang="en-US" sz="2200" b="0" dirty="0"/>
              <a:t>that you may be using</a:t>
            </a:r>
          </a:p>
          <a:p>
            <a:r>
              <a:rPr lang="en-US" sz="2200" b="0" dirty="0"/>
              <a:t>Texts state that you will continue to be prompted for a response, or click “yes” to stop.</a:t>
            </a:r>
          </a:p>
          <a:p>
            <a:r>
              <a:rPr lang="en-US" sz="2200" dirty="0"/>
              <a:t>DON’T get worn down </a:t>
            </a:r>
            <a:r>
              <a:rPr lang="en-US" sz="2200" b="0" dirty="0"/>
              <a:t>and end up selecting one of the buttons to make it stop, </a:t>
            </a:r>
            <a:br>
              <a:rPr lang="en-US" sz="2200" b="0" dirty="0"/>
            </a:br>
            <a:r>
              <a:rPr lang="en-US" sz="2200" b="0" dirty="0"/>
              <a:t>as this grants access to the office network</a:t>
            </a:r>
          </a:p>
          <a:p>
            <a:r>
              <a:rPr lang="en-US" sz="2200" b="0" dirty="0"/>
              <a:t>EXIT out of text or authenticator without clicking and contact IT support.</a:t>
            </a:r>
            <a:br>
              <a:rPr lang="en-US" sz="2200" b="0" dirty="0"/>
            </a:br>
            <a:r>
              <a:rPr lang="en-US" sz="2200" b="0" dirty="0"/>
              <a:t>If for home cell, close out and contact provider through help desk.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68C3C-0466-AD4C-F315-BE66A330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DB60-9C21-4BBB-BFCE-1A632C850AEB}" type="datetime4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6, 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EBAC8-8CFC-42E3-9D0C-C1E2C91E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5705-EFBA-4FBF-B376-FFF000E0DF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BCA5B09-2D20-B6DF-2603-F43BA0E95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40"/>
          <a:stretch/>
        </p:blipFill>
        <p:spPr>
          <a:xfrm>
            <a:off x="10351204" y="262158"/>
            <a:ext cx="1482099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TR Fonts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TR Fonts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1050</Words>
  <Application>Microsoft Office PowerPoint</Application>
  <PresentationFormat>Widescreen</PresentationFormat>
  <Paragraphs>154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Georgia</vt:lpstr>
      <vt:lpstr>Times New Roman</vt:lpstr>
      <vt:lpstr>Arial</vt:lpstr>
      <vt:lpstr>Calibri</vt:lpstr>
      <vt:lpstr>Gibson SemBd</vt:lpstr>
      <vt:lpstr>Wingdings</vt:lpstr>
      <vt:lpstr>Title Slides</vt:lpstr>
      <vt:lpstr>Interior Slides</vt:lpstr>
      <vt:lpstr>Pause, Verify, Report Employee Micro Training - Cybersecurity Made Simple with P V R      </vt:lpstr>
      <vt:lpstr>Our goal</vt:lpstr>
      <vt:lpstr>Two Major Cybersecurity Risks for You at Work</vt:lpstr>
      <vt:lpstr>How Do I Protect Myself?</vt:lpstr>
      <vt:lpstr>Cybersecurity is simple when you PVR</vt:lpstr>
      <vt:lpstr>PAUSE before clicking on anything</vt:lpstr>
      <vt:lpstr>PAUSE and look out for anything odd</vt:lpstr>
      <vt:lpstr>Watch out for phishing texts</vt:lpstr>
      <vt:lpstr>Don’t Fall For Pings to Respond</vt:lpstr>
      <vt:lpstr>What NOT to Click</vt:lpstr>
      <vt:lpstr>PowerPoint Presentation</vt:lpstr>
      <vt:lpstr>Verify, Verify, Verify</vt:lpstr>
      <vt:lpstr>How do I “Personally” Verify?</vt:lpstr>
      <vt:lpstr>Report concerns immediately</vt:lpstr>
      <vt:lpstr>Use PVR at Home too!</vt:lpstr>
      <vt:lpstr>Cybersecurity is simple when you PVR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Date or subtitle here</dc:title>
  <dc:creator>Dearborn, Jon (CTR)</dc:creator>
  <cp:lastModifiedBy>Hedderman, Jenny (CTR)</cp:lastModifiedBy>
  <cp:revision>14</cp:revision>
  <cp:lastPrinted>2022-09-15T16:36:32Z</cp:lastPrinted>
  <dcterms:created xsi:type="dcterms:W3CDTF">2021-11-12T20:08:08Z</dcterms:created>
  <dcterms:modified xsi:type="dcterms:W3CDTF">2022-10-06T15:24:52Z</dcterms:modified>
</cp:coreProperties>
</file>